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8" r:id="rId1"/>
  </p:sldMasterIdLst>
  <p:notesMasterIdLst>
    <p:notesMasterId r:id="rId23"/>
  </p:notesMasterIdLst>
  <p:handoutMasterIdLst>
    <p:handoutMasterId r:id="rId24"/>
  </p:handoutMasterIdLst>
  <p:sldIdLst>
    <p:sldId id="476" r:id="rId2"/>
    <p:sldId id="508" r:id="rId3"/>
    <p:sldId id="479" r:id="rId4"/>
    <p:sldId id="481" r:id="rId5"/>
    <p:sldId id="482" r:id="rId6"/>
    <p:sldId id="490" r:id="rId7"/>
    <p:sldId id="500" r:id="rId8"/>
    <p:sldId id="491" r:id="rId9"/>
    <p:sldId id="510" r:id="rId10"/>
    <p:sldId id="512" r:id="rId11"/>
    <p:sldId id="505" r:id="rId12"/>
    <p:sldId id="506" r:id="rId13"/>
    <p:sldId id="498" r:id="rId14"/>
    <p:sldId id="501" r:id="rId15"/>
    <p:sldId id="485" r:id="rId16"/>
    <p:sldId id="492" r:id="rId17"/>
    <p:sldId id="483" r:id="rId18"/>
    <p:sldId id="493" r:id="rId19"/>
    <p:sldId id="499" r:id="rId20"/>
    <p:sldId id="503" r:id="rId21"/>
    <p:sldId id="468" r:id="rId22"/>
  </p:sldIdLst>
  <p:sldSz cx="9144000" cy="6858000" type="screen4x3"/>
  <p:notesSz cx="6797675" cy="9928225"/>
  <p:defaultTextStyle>
    <a:defPPr>
      <a:defRPr lang="en-US"/>
    </a:defPPr>
    <a:lvl1pPr algn="l" rtl="0" fontAlgn="base">
      <a:spcBef>
        <a:spcPct val="0"/>
      </a:spcBef>
      <a:spcAft>
        <a:spcPct val="0"/>
      </a:spcAft>
      <a:defRPr kern="1200">
        <a:solidFill>
          <a:schemeClr val="tx1"/>
        </a:solidFill>
        <a:latin typeface="Tw Cen MT"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Tw Cen MT"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Tw Cen MT"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Tw Cen MT"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Tw Cen MT" pitchFamily="34" charset="0"/>
        <a:ea typeface="ＭＳ Ｐゴシック" pitchFamily="34" charset="-128"/>
        <a:cs typeface="+mn-cs"/>
      </a:defRPr>
    </a:lvl5pPr>
    <a:lvl6pPr marL="2286000" algn="l" defTabSz="914400" rtl="0" eaLnBrk="1" latinLnBrk="0" hangingPunct="1">
      <a:defRPr kern="1200">
        <a:solidFill>
          <a:schemeClr val="tx1"/>
        </a:solidFill>
        <a:latin typeface="Tw Cen MT" pitchFamily="34" charset="0"/>
        <a:ea typeface="ＭＳ Ｐゴシック" pitchFamily="34" charset="-128"/>
        <a:cs typeface="+mn-cs"/>
      </a:defRPr>
    </a:lvl6pPr>
    <a:lvl7pPr marL="2743200" algn="l" defTabSz="914400" rtl="0" eaLnBrk="1" latinLnBrk="0" hangingPunct="1">
      <a:defRPr kern="1200">
        <a:solidFill>
          <a:schemeClr val="tx1"/>
        </a:solidFill>
        <a:latin typeface="Tw Cen MT" pitchFamily="34" charset="0"/>
        <a:ea typeface="ＭＳ Ｐゴシック" pitchFamily="34" charset="-128"/>
        <a:cs typeface="+mn-cs"/>
      </a:defRPr>
    </a:lvl7pPr>
    <a:lvl8pPr marL="3200400" algn="l" defTabSz="914400" rtl="0" eaLnBrk="1" latinLnBrk="0" hangingPunct="1">
      <a:defRPr kern="1200">
        <a:solidFill>
          <a:schemeClr val="tx1"/>
        </a:solidFill>
        <a:latin typeface="Tw Cen MT" pitchFamily="34" charset="0"/>
        <a:ea typeface="ＭＳ Ｐゴシック" pitchFamily="34" charset="-128"/>
        <a:cs typeface="+mn-cs"/>
      </a:defRPr>
    </a:lvl8pPr>
    <a:lvl9pPr marL="3657600" algn="l" defTabSz="914400" rtl="0" eaLnBrk="1" latinLnBrk="0" hangingPunct="1">
      <a:defRPr kern="1200">
        <a:solidFill>
          <a:schemeClr val="tx1"/>
        </a:solidFill>
        <a:latin typeface="Tw Cen MT" pitchFamily="34" charset="0"/>
        <a:ea typeface="ＭＳ Ｐゴシック" pitchFamily="34" charset="-128"/>
        <a:cs typeface="+mn-cs"/>
      </a:defRPr>
    </a:lvl9pPr>
  </p:defaultTextStyle>
  <p:extLst>
    <p:ext uri="{521415D9-36F7-43E2-AB2F-B90AF26B5E84}">
      <p14:sectionLst xmlns:p14="http://schemas.microsoft.com/office/powerpoint/2010/main">
        <p14:section name="Default Section" id="{81D639D3-09F6-4AC0-96FD-168F68B342D6}">
          <p14:sldIdLst>
            <p14:sldId id="476"/>
            <p14:sldId id="508"/>
            <p14:sldId id="479"/>
            <p14:sldId id="481"/>
            <p14:sldId id="482"/>
            <p14:sldId id="490"/>
            <p14:sldId id="500"/>
            <p14:sldId id="491"/>
            <p14:sldId id="510"/>
            <p14:sldId id="512"/>
            <p14:sldId id="505"/>
            <p14:sldId id="506"/>
            <p14:sldId id="498"/>
            <p14:sldId id="501"/>
            <p14:sldId id="485"/>
            <p14:sldId id="492"/>
            <p14:sldId id="483"/>
            <p14:sldId id="493"/>
            <p14:sldId id="499"/>
            <p14:sldId id="503"/>
            <p14:sldId id="46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a:srgbClr val="FF9900"/>
    <a:srgbClr val="0000FF"/>
    <a:srgbClr val="FF9933"/>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1" autoAdjust="0"/>
    <p:restoredTop sz="90291" autoAdjust="0"/>
  </p:normalViewPr>
  <p:slideViewPr>
    <p:cSldViewPr>
      <p:cViewPr varScale="1">
        <p:scale>
          <a:sx n="67" d="100"/>
          <a:sy n="67" d="100"/>
        </p:scale>
        <p:origin x="1734" y="72"/>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notesViewPr>
    <p:cSldViewPr>
      <p:cViewPr varScale="1">
        <p:scale>
          <a:sx n="33" d="100"/>
          <a:sy n="33" d="100"/>
        </p:scale>
        <p:origin x="-2268" y="-84"/>
      </p:cViewPr>
      <p:guideLst>
        <p:guide orient="horz" pos="3128"/>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50752E-0E01-4EE3-A2DE-20BD2F065F49}" type="doc">
      <dgm:prSet loTypeId="urn:microsoft.com/office/officeart/2005/8/layout/hierarchy4" loCatId="hierarchy" qsTypeId="urn:microsoft.com/office/officeart/2005/8/quickstyle/simple1" qsCatId="simple" csTypeId="urn:microsoft.com/office/officeart/2005/8/colors/colorful1" csCatId="colorful" phldr="1"/>
      <dgm:spPr/>
      <dgm:t>
        <a:bodyPr/>
        <a:lstStyle/>
        <a:p>
          <a:endParaRPr lang="id-ID"/>
        </a:p>
      </dgm:t>
    </dgm:pt>
    <dgm:pt modelId="{D9F12969-CFD1-4D0A-BEEE-00F07A64244A}">
      <dgm:prSet phldrT="[Text]">
        <dgm:style>
          <a:lnRef idx="1">
            <a:schemeClr val="accent6"/>
          </a:lnRef>
          <a:fillRef idx="2">
            <a:schemeClr val="accent6"/>
          </a:fillRef>
          <a:effectRef idx="1">
            <a:schemeClr val="accent6"/>
          </a:effectRef>
          <a:fontRef idx="minor">
            <a:schemeClr val="dk1"/>
          </a:fontRef>
        </dgm:style>
      </dgm:prSet>
      <dgm:spPr>
        <a:xfrm rot="16200000">
          <a:off x="-251472" y="2185905"/>
          <a:ext cx="2163534" cy="411071"/>
        </a:xfr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dgm:spPr>
      <dgm:t>
        <a:bodyPr/>
        <a:lstStyle/>
        <a:p>
          <a:r>
            <a:rPr lang="id-ID" dirty="0" smtClean="0">
              <a:solidFill>
                <a:sysClr val="windowText" lastClr="000000"/>
              </a:solidFill>
              <a:latin typeface="Calibri"/>
              <a:ea typeface="+mn-ea"/>
              <a:cs typeface="+mn-cs"/>
            </a:rPr>
            <a:t>Karakteristik Produk Asuransi Syariah</a:t>
          </a:r>
          <a:endParaRPr lang="id-ID" dirty="0">
            <a:solidFill>
              <a:sysClr val="windowText" lastClr="000000"/>
            </a:solidFill>
            <a:latin typeface="Calibri"/>
            <a:ea typeface="+mn-ea"/>
            <a:cs typeface="+mn-cs"/>
          </a:endParaRPr>
        </a:p>
      </dgm:t>
    </dgm:pt>
    <dgm:pt modelId="{EDE05DF0-4D13-4065-B920-A0A64CDA47A9}" type="parTrans" cxnId="{2D1A7E91-77CE-44F1-BD9E-7C960E30F0AC}">
      <dgm:prSet/>
      <dgm:spPr/>
      <dgm:t>
        <a:bodyPr/>
        <a:lstStyle/>
        <a:p>
          <a:endParaRPr lang="id-ID"/>
        </a:p>
      </dgm:t>
    </dgm:pt>
    <dgm:pt modelId="{A4A56428-25E0-46EE-A0A2-C1D2162CCC1F}" type="sibTrans" cxnId="{2D1A7E91-77CE-44F1-BD9E-7C960E30F0AC}">
      <dgm:prSet/>
      <dgm:spPr/>
      <dgm:t>
        <a:bodyPr/>
        <a:lstStyle/>
        <a:p>
          <a:endParaRPr lang="id-ID"/>
        </a:p>
      </dgm:t>
    </dgm:pt>
    <dgm:pt modelId="{F96CE037-4806-4BA3-A5E0-7A1045FC9A1A}">
      <dgm:prSet phldrT="[Text]">
        <dgm:style>
          <a:lnRef idx="1">
            <a:schemeClr val="accent1"/>
          </a:lnRef>
          <a:fillRef idx="3">
            <a:schemeClr val="accent1"/>
          </a:fillRef>
          <a:effectRef idx="2">
            <a:schemeClr val="accent1"/>
          </a:effectRef>
          <a:fontRef idx="minor">
            <a:schemeClr val="lt1"/>
          </a:fontRef>
        </dgm:style>
      </dgm:prSet>
      <dgm:spPr>
        <a:xfrm>
          <a:off x="1305493" y="1286686"/>
          <a:ext cx="1348314" cy="411071"/>
        </a:xfr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dgm:spPr>
      <dgm:t>
        <a:bodyPr/>
        <a:lstStyle/>
        <a:p>
          <a:r>
            <a:rPr lang="id-ID" dirty="0" smtClean="0">
              <a:solidFill>
                <a:sysClr val="window" lastClr="FFFFFF"/>
              </a:solidFill>
              <a:latin typeface="Calibri"/>
              <a:ea typeface="+mn-ea"/>
              <a:cs typeface="+mn-cs"/>
            </a:rPr>
            <a:t>JENIS POLIS</a:t>
          </a:r>
          <a:endParaRPr lang="id-ID" dirty="0">
            <a:solidFill>
              <a:sysClr val="window" lastClr="FFFFFF"/>
            </a:solidFill>
            <a:latin typeface="Calibri"/>
            <a:ea typeface="+mn-ea"/>
            <a:cs typeface="+mn-cs"/>
          </a:endParaRPr>
        </a:p>
      </dgm:t>
    </dgm:pt>
    <dgm:pt modelId="{B76855C9-3B43-4648-BD29-735590171D17}" type="parTrans" cxnId="{51ECB61F-0193-4171-82EC-1763DEE4596E}">
      <dgm:prSet/>
      <dgm:spPr>
        <a:xfrm>
          <a:off x="1035830" y="1492222"/>
          <a:ext cx="269662" cy="899218"/>
        </a:xfrm>
        <a:noFill/>
        <a:ln w="25400" cap="flat" cmpd="sng" algn="ctr">
          <a:solidFill>
            <a:srgbClr val="C0504D">
              <a:hueOff val="0"/>
              <a:satOff val="0"/>
              <a:lumOff val="0"/>
              <a:alphaOff val="0"/>
            </a:srgbClr>
          </a:solidFill>
          <a:prstDash val="solid"/>
        </a:ln>
        <a:effectLst/>
      </dgm:spPr>
      <dgm:t>
        <a:bodyPr/>
        <a:lstStyle/>
        <a:p>
          <a:endParaRPr lang="id-ID">
            <a:solidFill>
              <a:sysClr val="windowText" lastClr="000000">
                <a:hueOff val="0"/>
                <a:satOff val="0"/>
                <a:lumOff val="0"/>
                <a:alphaOff val="0"/>
              </a:sysClr>
            </a:solidFill>
            <a:latin typeface="Calibri"/>
            <a:ea typeface="+mn-ea"/>
            <a:cs typeface="+mn-cs"/>
          </a:endParaRPr>
        </a:p>
      </dgm:t>
    </dgm:pt>
    <dgm:pt modelId="{4C8B35CE-3B77-4BEA-8E62-A11740A25982}" type="sibTrans" cxnId="{51ECB61F-0193-4171-82EC-1763DEE4596E}">
      <dgm:prSet/>
      <dgm:spPr/>
      <dgm:t>
        <a:bodyPr/>
        <a:lstStyle/>
        <a:p>
          <a:endParaRPr lang="id-ID"/>
        </a:p>
      </dgm:t>
    </dgm:pt>
    <dgm:pt modelId="{73775471-4ECC-416E-AC44-794AA49AD22B}">
      <dgm:prSet phldrT="[Text]">
        <dgm:style>
          <a:lnRef idx="1">
            <a:schemeClr val="accent3"/>
          </a:lnRef>
          <a:fillRef idx="3">
            <a:schemeClr val="accent3"/>
          </a:fillRef>
          <a:effectRef idx="2">
            <a:schemeClr val="accent3"/>
          </a:effectRef>
          <a:fontRef idx="minor">
            <a:schemeClr val="lt1"/>
          </a:fontRef>
        </dgm:style>
      </dgm:prSet>
      <dgm:spPr>
        <a:xfrm>
          <a:off x="1305493" y="2314365"/>
          <a:ext cx="1348314" cy="411071"/>
        </a:xfr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ln>
        <a:effectLst>
          <a:outerShdw blurRad="40000" dist="23000" dir="5400000" rotWithShape="0">
            <a:srgbClr val="000000">
              <a:alpha val="35000"/>
            </a:srgbClr>
          </a:outerShdw>
        </a:effectLst>
      </dgm:spPr>
      <dgm:t>
        <a:bodyPr/>
        <a:lstStyle/>
        <a:p>
          <a:r>
            <a:rPr lang="id-ID" dirty="0" smtClean="0">
              <a:solidFill>
                <a:sysClr val="window" lastClr="FFFFFF"/>
              </a:solidFill>
              <a:latin typeface="Calibri"/>
              <a:ea typeface="+mn-ea"/>
              <a:cs typeface="+mn-cs"/>
            </a:rPr>
            <a:t>CARA PEMBAYARAN KONTRIBUSI / PREMI</a:t>
          </a:r>
          <a:endParaRPr lang="id-ID" dirty="0">
            <a:solidFill>
              <a:sysClr val="window" lastClr="FFFFFF"/>
            </a:solidFill>
            <a:latin typeface="Calibri"/>
            <a:ea typeface="+mn-ea"/>
            <a:cs typeface="+mn-cs"/>
          </a:endParaRPr>
        </a:p>
      </dgm:t>
    </dgm:pt>
    <dgm:pt modelId="{473E476A-CD75-42D6-8445-044248631E9E}" type="parTrans" cxnId="{4BC01904-3433-4340-8A66-84DD98F39841}">
      <dgm:prSet/>
      <dgm:spPr>
        <a:xfrm>
          <a:off x="1035830" y="2391441"/>
          <a:ext cx="269662" cy="128459"/>
        </a:xfrm>
        <a:noFill/>
        <a:ln w="25400" cap="flat" cmpd="sng" algn="ctr">
          <a:solidFill>
            <a:srgbClr val="C0504D">
              <a:hueOff val="0"/>
              <a:satOff val="0"/>
              <a:lumOff val="0"/>
              <a:alphaOff val="0"/>
            </a:srgbClr>
          </a:solidFill>
          <a:prstDash val="solid"/>
        </a:ln>
        <a:effectLst/>
      </dgm:spPr>
      <dgm:t>
        <a:bodyPr/>
        <a:lstStyle/>
        <a:p>
          <a:endParaRPr lang="id-ID">
            <a:solidFill>
              <a:sysClr val="windowText" lastClr="000000">
                <a:hueOff val="0"/>
                <a:satOff val="0"/>
                <a:lumOff val="0"/>
                <a:alphaOff val="0"/>
              </a:sysClr>
            </a:solidFill>
            <a:latin typeface="Calibri"/>
            <a:ea typeface="+mn-ea"/>
            <a:cs typeface="+mn-cs"/>
          </a:endParaRPr>
        </a:p>
      </dgm:t>
    </dgm:pt>
    <dgm:pt modelId="{6FA4DD26-9914-4CAA-855E-D24B03C1AA5A}" type="sibTrans" cxnId="{4BC01904-3433-4340-8A66-84DD98F39841}">
      <dgm:prSet/>
      <dgm:spPr/>
      <dgm:t>
        <a:bodyPr/>
        <a:lstStyle/>
        <a:p>
          <a:endParaRPr lang="id-ID"/>
        </a:p>
      </dgm:t>
    </dgm:pt>
    <dgm:pt modelId="{5BA4AD0E-9AB1-4545-83DA-DBFBD8DBDCD1}">
      <dgm:prSet phldrT="[Text]" custT="1">
        <dgm:style>
          <a:lnRef idx="1">
            <a:schemeClr val="accent1"/>
          </a:lnRef>
          <a:fillRef idx="2">
            <a:schemeClr val="accent1"/>
          </a:fillRef>
          <a:effectRef idx="1">
            <a:schemeClr val="accent1"/>
          </a:effectRef>
          <a:fontRef idx="minor">
            <a:schemeClr val="dk1"/>
          </a:fontRef>
        </dgm:style>
      </dgm:prSet>
      <dgm:spPr>
        <a:xfrm>
          <a:off x="2923470" y="1029767"/>
          <a:ext cx="1348314" cy="411071"/>
        </a:xfr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dgm:spPr>
      <dgm:t>
        <a:bodyPr vert="vert270" lIns="36000" tIns="36000" rIns="36000" bIns="36000"/>
        <a:lstStyle/>
        <a:p>
          <a:r>
            <a:rPr lang="id-ID" sz="1400" dirty="0" smtClean="0">
              <a:solidFill>
                <a:sysClr val="windowText" lastClr="000000"/>
              </a:solidFill>
              <a:latin typeface="Calibri"/>
              <a:ea typeface="+mn-ea"/>
              <a:cs typeface="+mn-cs"/>
            </a:rPr>
            <a:t>DASAR</a:t>
          </a:r>
          <a:endParaRPr lang="id-ID" sz="1400" dirty="0">
            <a:solidFill>
              <a:sysClr val="windowText" lastClr="000000"/>
            </a:solidFill>
            <a:latin typeface="Calibri"/>
            <a:ea typeface="+mn-ea"/>
            <a:cs typeface="+mn-cs"/>
          </a:endParaRPr>
        </a:p>
      </dgm:t>
    </dgm:pt>
    <dgm:pt modelId="{7428441F-10AC-4223-B5C2-023B4E6FA216}" type="parTrans" cxnId="{0D93E373-8F57-4A86-8BD2-B96EE8A4604A}">
      <dgm:prSet/>
      <dgm:spPr>
        <a:xfrm>
          <a:off x="2653807" y="1235302"/>
          <a:ext cx="269662" cy="256919"/>
        </a:xfrm>
        <a:noFill/>
        <a:ln w="25400" cap="flat" cmpd="sng" algn="ctr">
          <a:solidFill>
            <a:srgbClr val="9BBB59">
              <a:hueOff val="0"/>
              <a:satOff val="0"/>
              <a:lumOff val="0"/>
              <a:alphaOff val="0"/>
            </a:srgbClr>
          </a:solidFill>
          <a:prstDash val="solid"/>
        </a:ln>
        <a:effectLst/>
      </dgm:spPr>
      <dgm:t>
        <a:bodyPr/>
        <a:lstStyle/>
        <a:p>
          <a:endParaRPr lang="id-ID">
            <a:solidFill>
              <a:sysClr val="windowText" lastClr="000000">
                <a:hueOff val="0"/>
                <a:satOff val="0"/>
                <a:lumOff val="0"/>
                <a:alphaOff val="0"/>
              </a:sysClr>
            </a:solidFill>
            <a:latin typeface="Calibri"/>
            <a:ea typeface="+mn-ea"/>
            <a:cs typeface="+mn-cs"/>
          </a:endParaRPr>
        </a:p>
      </dgm:t>
    </dgm:pt>
    <dgm:pt modelId="{7124BF2D-B93E-4869-9316-D8ED49793FCF}" type="sibTrans" cxnId="{0D93E373-8F57-4A86-8BD2-B96EE8A4604A}">
      <dgm:prSet/>
      <dgm:spPr/>
      <dgm:t>
        <a:bodyPr/>
        <a:lstStyle/>
        <a:p>
          <a:endParaRPr lang="id-ID"/>
        </a:p>
      </dgm:t>
    </dgm:pt>
    <dgm:pt modelId="{5F9673DD-2DAC-4EAA-BF96-55CCD26E4648}">
      <dgm:prSet phldrT="[Text]" custT="1">
        <dgm:style>
          <a:lnRef idx="1">
            <a:schemeClr val="accent1"/>
          </a:lnRef>
          <a:fillRef idx="2">
            <a:schemeClr val="accent1"/>
          </a:fillRef>
          <a:effectRef idx="1">
            <a:schemeClr val="accent1"/>
          </a:effectRef>
          <a:fontRef idx="minor">
            <a:schemeClr val="dk1"/>
          </a:fontRef>
        </dgm:style>
      </dgm:prSet>
      <dgm:spPr>
        <a:xfrm>
          <a:off x="2923470" y="1543606"/>
          <a:ext cx="1348314" cy="411071"/>
        </a:xfr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dgm:spPr>
      <dgm:t>
        <a:bodyPr vert="vert270" lIns="36000" tIns="36000" rIns="36000" bIns="36000"/>
        <a:lstStyle/>
        <a:p>
          <a:r>
            <a:rPr lang="id-ID" sz="1400" dirty="0" smtClean="0">
              <a:solidFill>
                <a:sysClr val="windowText" lastClr="000000"/>
              </a:solidFill>
              <a:latin typeface="Calibri"/>
              <a:ea typeface="+mn-ea"/>
              <a:cs typeface="+mn-cs"/>
            </a:rPr>
            <a:t>TAMBAHAN (</a:t>
          </a:r>
          <a:r>
            <a:rPr lang="id-ID" sz="1400" i="1" dirty="0" smtClean="0">
              <a:solidFill>
                <a:sysClr val="windowText" lastClr="000000"/>
              </a:solidFill>
              <a:latin typeface="Calibri"/>
              <a:ea typeface="+mn-ea"/>
              <a:cs typeface="+mn-cs"/>
            </a:rPr>
            <a:t>RIDER</a:t>
          </a:r>
          <a:r>
            <a:rPr lang="id-ID" sz="1400" dirty="0" smtClean="0">
              <a:solidFill>
                <a:sysClr val="windowText" lastClr="000000"/>
              </a:solidFill>
              <a:latin typeface="Calibri"/>
              <a:ea typeface="+mn-ea"/>
              <a:cs typeface="+mn-cs"/>
            </a:rPr>
            <a:t>)</a:t>
          </a:r>
          <a:endParaRPr lang="id-ID" sz="1400" dirty="0">
            <a:solidFill>
              <a:sysClr val="windowText" lastClr="000000"/>
            </a:solidFill>
            <a:latin typeface="Calibri"/>
            <a:ea typeface="+mn-ea"/>
            <a:cs typeface="+mn-cs"/>
          </a:endParaRPr>
        </a:p>
      </dgm:t>
    </dgm:pt>
    <dgm:pt modelId="{3A903B5A-685A-4914-BA9C-361DA5BCF3F8}" type="parTrans" cxnId="{3E996F70-151F-4C88-BB5C-A1CC5066DE11}">
      <dgm:prSet/>
      <dgm:spPr>
        <a:xfrm>
          <a:off x="2653807" y="1492222"/>
          <a:ext cx="269662" cy="256919"/>
        </a:xfrm>
        <a:noFill/>
        <a:ln w="25400" cap="flat" cmpd="sng" algn="ctr">
          <a:solidFill>
            <a:srgbClr val="9BBB59">
              <a:hueOff val="0"/>
              <a:satOff val="0"/>
              <a:lumOff val="0"/>
              <a:alphaOff val="0"/>
            </a:srgbClr>
          </a:solidFill>
          <a:prstDash val="solid"/>
        </a:ln>
        <a:effectLst/>
      </dgm:spPr>
      <dgm:t>
        <a:bodyPr/>
        <a:lstStyle/>
        <a:p>
          <a:endParaRPr lang="id-ID">
            <a:solidFill>
              <a:sysClr val="windowText" lastClr="000000">
                <a:hueOff val="0"/>
                <a:satOff val="0"/>
                <a:lumOff val="0"/>
                <a:alphaOff val="0"/>
              </a:sysClr>
            </a:solidFill>
            <a:latin typeface="Calibri"/>
            <a:ea typeface="+mn-ea"/>
            <a:cs typeface="+mn-cs"/>
          </a:endParaRPr>
        </a:p>
      </dgm:t>
    </dgm:pt>
    <dgm:pt modelId="{2C03742C-AF73-4A07-ABCA-24CAA8A3CEC6}" type="sibTrans" cxnId="{3E996F70-151F-4C88-BB5C-A1CC5066DE11}">
      <dgm:prSet/>
      <dgm:spPr/>
      <dgm:t>
        <a:bodyPr/>
        <a:lstStyle/>
        <a:p>
          <a:endParaRPr lang="id-ID"/>
        </a:p>
      </dgm:t>
    </dgm:pt>
    <dgm:pt modelId="{7E03BE15-4F6B-4A78-8212-E5CFB42ED6CC}">
      <dgm:prSet phldrT="[Text]" custT="1">
        <dgm:style>
          <a:lnRef idx="1">
            <a:schemeClr val="accent3"/>
          </a:lnRef>
          <a:fillRef idx="2">
            <a:schemeClr val="accent3"/>
          </a:fillRef>
          <a:effectRef idx="1">
            <a:schemeClr val="accent3"/>
          </a:effectRef>
          <a:fontRef idx="minor">
            <a:schemeClr val="dk1"/>
          </a:fontRef>
        </dgm:style>
      </dgm:prSet>
      <dgm:spPr>
        <a:xfrm>
          <a:off x="2923470" y="2057445"/>
          <a:ext cx="1348314" cy="411071"/>
        </a:xfr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dgm:spPr>
      <dgm:t>
        <a:bodyPr vert="vert270" lIns="36000" tIns="36000" rIns="36000" bIns="36000"/>
        <a:lstStyle/>
        <a:p>
          <a:r>
            <a:rPr lang="id-ID" sz="1400" dirty="0" smtClean="0">
              <a:solidFill>
                <a:sysClr val="windowText" lastClr="000000"/>
              </a:solidFill>
              <a:latin typeface="Calibri"/>
              <a:ea typeface="+mn-ea"/>
              <a:cs typeface="+mn-cs"/>
            </a:rPr>
            <a:t>SEKALIGUS / TUNGGAL</a:t>
          </a:r>
          <a:endParaRPr lang="id-ID" sz="1400" dirty="0">
            <a:solidFill>
              <a:sysClr val="windowText" lastClr="000000"/>
            </a:solidFill>
            <a:latin typeface="Calibri"/>
            <a:ea typeface="+mn-ea"/>
            <a:cs typeface="+mn-cs"/>
          </a:endParaRPr>
        </a:p>
      </dgm:t>
    </dgm:pt>
    <dgm:pt modelId="{9D4ED9DD-4672-4A90-8CB2-57F4A30E6FCC}" type="parTrans" cxnId="{5C4344C7-7712-4AC8-A786-CB0BF4470A07}">
      <dgm:prSet/>
      <dgm:spPr>
        <a:xfrm>
          <a:off x="2653807" y="2262981"/>
          <a:ext cx="269662" cy="256919"/>
        </a:xfrm>
        <a:noFill/>
        <a:ln w="25400" cap="flat" cmpd="sng" algn="ctr">
          <a:solidFill>
            <a:srgbClr val="9BBB59">
              <a:hueOff val="0"/>
              <a:satOff val="0"/>
              <a:lumOff val="0"/>
              <a:alphaOff val="0"/>
            </a:srgbClr>
          </a:solidFill>
          <a:prstDash val="solid"/>
        </a:ln>
        <a:effectLst/>
      </dgm:spPr>
      <dgm:t>
        <a:bodyPr/>
        <a:lstStyle/>
        <a:p>
          <a:endParaRPr lang="id-ID">
            <a:solidFill>
              <a:sysClr val="windowText" lastClr="000000">
                <a:hueOff val="0"/>
                <a:satOff val="0"/>
                <a:lumOff val="0"/>
                <a:alphaOff val="0"/>
              </a:sysClr>
            </a:solidFill>
            <a:latin typeface="Calibri"/>
            <a:ea typeface="+mn-ea"/>
            <a:cs typeface="+mn-cs"/>
          </a:endParaRPr>
        </a:p>
      </dgm:t>
    </dgm:pt>
    <dgm:pt modelId="{3A54A416-B63D-44EE-B91E-C68340C79F4F}" type="sibTrans" cxnId="{5C4344C7-7712-4AC8-A786-CB0BF4470A07}">
      <dgm:prSet/>
      <dgm:spPr/>
      <dgm:t>
        <a:bodyPr/>
        <a:lstStyle/>
        <a:p>
          <a:endParaRPr lang="id-ID"/>
        </a:p>
      </dgm:t>
    </dgm:pt>
    <dgm:pt modelId="{58274BA8-E38A-41B5-A345-CB0104428C88}">
      <dgm:prSet phldrT="[Text]" custT="1">
        <dgm:style>
          <a:lnRef idx="1">
            <a:schemeClr val="accent3"/>
          </a:lnRef>
          <a:fillRef idx="2">
            <a:schemeClr val="accent3"/>
          </a:fillRef>
          <a:effectRef idx="1">
            <a:schemeClr val="accent3"/>
          </a:effectRef>
          <a:fontRef idx="minor">
            <a:schemeClr val="dk1"/>
          </a:fontRef>
        </dgm:style>
      </dgm:prSet>
      <dgm:spPr>
        <a:xfrm>
          <a:off x="2923470" y="2571285"/>
          <a:ext cx="1348314" cy="411071"/>
        </a:xfr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dgm:spPr>
      <dgm:t>
        <a:bodyPr vert="vert270" lIns="36000" tIns="36000" rIns="36000" bIns="36000"/>
        <a:lstStyle/>
        <a:p>
          <a:r>
            <a:rPr lang="id-ID" sz="1400" dirty="0" smtClean="0">
              <a:solidFill>
                <a:sysClr val="windowText" lastClr="000000"/>
              </a:solidFill>
              <a:latin typeface="Calibri"/>
              <a:ea typeface="+mn-ea"/>
              <a:cs typeface="+mn-cs"/>
            </a:rPr>
            <a:t>BERKALA</a:t>
          </a:r>
          <a:endParaRPr lang="id-ID" sz="1400" dirty="0">
            <a:solidFill>
              <a:sysClr val="windowText" lastClr="000000"/>
            </a:solidFill>
            <a:latin typeface="Calibri"/>
            <a:ea typeface="+mn-ea"/>
            <a:cs typeface="+mn-cs"/>
          </a:endParaRPr>
        </a:p>
      </dgm:t>
    </dgm:pt>
    <dgm:pt modelId="{D5154B74-EE3B-4CE2-9332-6EAEBC13481D}" type="parTrans" cxnId="{8631F677-3158-479D-825D-C1721E5C4FBF}">
      <dgm:prSet/>
      <dgm:spPr>
        <a:xfrm>
          <a:off x="2653807" y="2519901"/>
          <a:ext cx="269662" cy="256919"/>
        </a:xfrm>
        <a:noFill/>
        <a:ln w="25400" cap="flat" cmpd="sng" algn="ctr">
          <a:solidFill>
            <a:srgbClr val="9BBB59">
              <a:hueOff val="0"/>
              <a:satOff val="0"/>
              <a:lumOff val="0"/>
              <a:alphaOff val="0"/>
            </a:srgbClr>
          </a:solidFill>
          <a:prstDash val="solid"/>
        </a:ln>
        <a:effectLst/>
      </dgm:spPr>
      <dgm:t>
        <a:bodyPr/>
        <a:lstStyle/>
        <a:p>
          <a:endParaRPr lang="id-ID">
            <a:solidFill>
              <a:sysClr val="windowText" lastClr="000000">
                <a:hueOff val="0"/>
                <a:satOff val="0"/>
                <a:lumOff val="0"/>
                <a:alphaOff val="0"/>
              </a:sysClr>
            </a:solidFill>
            <a:latin typeface="Calibri"/>
            <a:ea typeface="+mn-ea"/>
            <a:cs typeface="+mn-cs"/>
          </a:endParaRPr>
        </a:p>
      </dgm:t>
    </dgm:pt>
    <dgm:pt modelId="{C2CE1629-5064-4DD6-9698-1FCA809383D2}" type="sibTrans" cxnId="{8631F677-3158-479D-825D-C1721E5C4FBF}">
      <dgm:prSet/>
      <dgm:spPr/>
      <dgm:t>
        <a:bodyPr/>
        <a:lstStyle/>
        <a:p>
          <a:endParaRPr lang="id-ID"/>
        </a:p>
      </dgm:t>
    </dgm:pt>
    <dgm:pt modelId="{57E8CB76-74E7-4A82-B9C0-9F4E853E9B15}">
      <dgm:prSet phldrT="[Text]">
        <dgm:style>
          <a:lnRef idx="1">
            <a:schemeClr val="accent4"/>
          </a:lnRef>
          <a:fillRef idx="3">
            <a:schemeClr val="accent4"/>
          </a:fillRef>
          <a:effectRef idx="2">
            <a:schemeClr val="accent4"/>
          </a:effectRef>
          <a:fontRef idx="minor">
            <a:schemeClr val="lt1"/>
          </a:fontRef>
        </dgm:style>
      </dgm:prSet>
      <dgm:spPr>
        <a:xfrm>
          <a:off x="1305493" y="3342044"/>
          <a:ext cx="1348314" cy="411071"/>
        </a:xfrm>
        <a:gradFill rotWithShape="1">
          <a:gsLst>
            <a:gs pos="0">
              <a:srgbClr val="8064A2">
                <a:shade val="51000"/>
                <a:satMod val="130000"/>
              </a:srgbClr>
            </a:gs>
            <a:gs pos="80000">
              <a:srgbClr val="8064A2">
                <a:shade val="93000"/>
                <a:satMod val="130000"/>
              </a:srgbClr>
            </a:gs>
            <a:gs pos="100000">
              <a:srgbClr val="8064A2">
                <a:shade val="94000"/>
                <a:satMod val="135000"/>
              </a:srgbClr>
            </a:gs>
          </a:gsLst>
          <a:lin ang="16200000" scaled="0"/>
        </a:gradFill>
        <a:ln w="9525" cap="flat" cmpd="sng" algn="ctr">
          <a:solidFill>
            <a:srgbClr val="8064A2">
              <a:shade val="95000"/>
              <a:satMod val="105000"/>
            </a:srgbClr>
          </a:solidFill>
          <a:prstDash val="solid"/>
        </a:ln>
        <a:effectLst>
          <a:outerShdw blurRad="40000" dist="23000" dir="5400000" rotWithShape="0">
            <a:srgbClr val="000000">
              <a:alpha val="35000"/>
            </a:srgbClr>
          </a:outerShdw>
        </a:effectLst>
      </dgm:spPr>
      <dgm:t>
        <a:bodyPr/>
        <a:lstStyle/>
        <a:p>
          <a:r>
            <a:rPr lang="id-ID" dirty="0" smtClean="0">
              <a:solidFill>
                <a:sysClr val="window" lastClr="FFFFFF"/>
              </a:solidFill>
              <a:latin typeface="Calibri"/>
              <a:ea typeface="+mn-ea"/>
              <a:cs typeface="+mn-cs"/>
            </a:rPr>
            <a:t>BESARAN MANFAAT</a:t>
          </a:r>
          <a:endParaRPr lang="id-ID" dirty="0">
            <a:solidFill>
              <a:sysClr val="window" lastClr="FFFFFF"/>
            </a:solidFill>
            <a:latin typeface="Calibri"/>
            <a:ea typeface="+mn-ea"/>
            <a:cs typeface="+mn-cs"/>
          </a:endParaRPr>
        </a:p>
      </dgm:t>
    </dgm:pt>
    <dgm:pt modelId="{03237582-54C2-4A83-B346-AB0C2D95BCAE}" type="parTrans" cxnId="{58E000E6-FCA3-42B2-BD8B-260EFB57C5C4}">
      <dgm:prSet/>
      <dgm:spPr>
        <a:xfrm>
          <a:off x="1035830" y="2391441"/>
          <a:ext cx="269662" cy="1156138"/>
        </a:xfrm>
        <a:noFill/>
        <a:ln w="25400" cap="flat" cmpd="sng" algn="ctr">
          <a:solidFill>
            <a:srgbClr val="C0504D">
              <a:hueOff val="0"/>
              <a:satOff val="0"/>
              <a:lumOff val="0"/>
              <a:alphaOff val="0"/>
            </a:srgbClr>
          </a:solidFill>
          <a:prstDash val="solid"/>
        </a:ln>
        <a:effectLst/>
      </dgm:spPr>
      <dgm:t>
        <a:bodyPr/>
        <a:lstStyle/>
        <a:p>
          <a:endParaRPr lang="id-ID">
            <a:solidFill>
              <a:sysClr val="windowText" lastClr="000000">
                <a:hueOff val="0"/>
                <a:satOff val="0"/>
                <a:lumOff val="0"/>
                <a:alphaOff val="0"/>
              </a:sysClr>
            </a:solidFill>
            <a:latin typeface="Calibri"/>
            <a:ea typeface="+mn-ea"/>
            <a:cs typeface="+mn-cs"/>
          </a:endParaRPr>
        </a:p>
      </dgm:t>
    </dgm:pt>
    <dgm:pt modelId="{E1FFF180-091A-4AEF-BC4B-AC5FC5CE6D3F}" type="sibTrans" cxnId="{58E000E6-FCA3-42B2-BD8B-260EFB57C5C4}">
      <dgm:prSet/>
      <dgm:spPr/>
      <dgm:t>
        <a:bodyPr/>
        <a:lstStyle/>
        <a:p>
          <a:endParaRPr lang="id-ID"/>
        </a:p>
      </dgm:t>
    </dgm:pt>
    <dgm:pt modelId="{30450A0A-0E7A-4952-A31D-D265E266F73F}">
      <dgm:prSet phldrT="[Text]" custT="1">
        <dgm:style>
          <a:lnRef idx="1">
            <a:schemeClr val="accent4"/>
          </a:lnRef>
          <a:fillRef idx="2">
            <a:schemeClr val="accent4"/>
          </a:fillRef>
          <a:effectRef idx="1">
            <a:schemeClr val="accent4"/>
          </a:effectRef>
          <a:fontRef idx="minor">
            <a:schemeClr val="dk1"/>
          </a:fontRef>
        </dgm:style>
      </dgm:prSet>
      <dgm:spPr>
        <a:xfrm>
          <a:off x="2923470" y="3085124"/>
          <a:ext cx="1348314" cy="411071"/>
        </a:xfr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dgm:spPr>
      <dgm:t>
        <a:bodyPr vert="vert270" lIns="36000" tIns="36000" rIns="36000" bIns="36000"/>
        <a:lstStyle/>
        <a:p>
          <a:r>
            <a:rPr lang="id-ID" sz="1400" dirty="0" smtClean="0">
              <a:solidFill>
                <a:sysClr val="windowText" lastClr="000000"/>
              </a:solidFill>
              <a:latin typeface="Calibri"/>
              <a:ea typeface="+mn-ea"/>
              <a:cs typeface="+mn-cs"/>
            </a:rPr>
            <a:t>TERTENTU / SANTUNAN</a:t>
          </a:r>
          <a:endParaRPr lang="id-ID" sz="1400" dirty="0">
            <a:solidFill>
              <a:sysClr val="windowText" lastClr="000000"/>
            </a:solidFill>
            <a:latin typeface="Calibri"/>
            <a:ea typeface="+mn-ea"/>
            <a:cs typeface="+mn-cs"/>
          </a:endParaRPr>
        </a:p>
      </dgm:t>
    </dgm:pt>
    <dgm:pt modelId="{F7C5F3B0-4460-4200-8AED-F4D0CFE6A2CE}" type="parTrans" cxnId="{7EE63FE6-6273-4536-99D3-B079577726A7}">
      <dgm:prSet/>
      <dgm:spPr>
        <a:xfrm>
          <a:off x="2653807" y="3290660"/>
          <a:ext cx="269662" cy="256919"/>
        </a:xfrm>
        <a:noFill/>
        <a:ln w="25400" cap="flat" cmpd="sng" algn="ctr">
          <a:solidFill>
            <a:srgbClr val="9BBB59">
              <a:hueOff val="0"/>
              <a:satOff val="0"/>
              <a:lumOff val="0"/>
              <a:alphaOff val="0"/>
            </a:srgbClr>
          </a:solidFill>
          <a:prstDash val="solid"/>
        </a:ln>
        <a:effectLst/>
      </dgm:spPr>
      <dgm:t>
        <a:bodyPr/>
        <a:lstStyle/>
        <a:p>
          <a:endParaRPr lang="id-ID">
            <a:solidFill>
              <a:sysClr val="windowText" lastClr="000000">
                <a:hueOff val="0"/>
                <a:satOff val="0"/>
                <a:lumOff val="0"/>
                <a:alphaOff val="0"/>
              </a:sysClr>
            </a:solidFill>
            <a:latin typeface="Calibri"/>
            <a:ea typeface="+mn-ea"/>
            <a:cs typeface="+mn-cs"/>
          </a:endParaRPr>
        </a:p>
      </dgm:t>
    </dgm:pt>
    <dgm:pt modelId="{0A22A532-40C2-4982-BBDD-8B91AB1181C5}" type="sibTrans" cxnId="{7EE63FE6-6273-4536-99D3-B079577726A7}">
      <dgm:prSet/>
      <dgm:spPr/>
      <dgm:t>
        <a:bodyPr/>
        <a:lstStyle/>
        <a:p>
          <a:endParaRPr lang="id-ID"/>
        </a:p>
      </dgm:t>
    </dgm:pt>
    <dgm:pt modelId="{8384D673-41BA-46D9-9CC7-90F4C226945E}">
      <dgm:prSet phldrT="[Text]" custT="1">
        <dgm:style>
          <a:lnRef idx="1">
            <a:schemeClr val="accent4"/>
          </a:lnRef>
          <a:fillRef idx="2">
            <a:schemeClr val="accent4"/>
          </a:fillRef>
          <a:effectRef idx="1">
            <a:schemeClr val="accent4"/>
          </a:effectRef>
          <a:fontRef idx="minor">
            <a:schemeClr val="dk1"/>
          </a:fontRef>
        </dgm:style>
      </dgm:prSet>
      <dgm:spPr>
        <a:xfrm>
          <a:off x="2923470" y="3598963"/>
          <a:ext cx="1348314" cy="411071"/>
        </a:xfr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dgm:spPr>
      <dgm:t>
        <a:bodyPr vert="vert270" lIns="36000" tIns="36000" rIns="36000" bIns="36000"/>
        <a:lstStyle/>
        <a:p>
          <a:r>
            <a:rPr lang="id-ID" sz="1400" dirty="0" smtClean="0">
              <a:solidFill>
                <a:sysClr val="windowText" lastClr="000000"/>
              </a:solidFill>
              <a:latin typeface="Calibri"/>
              <a:ea typeface="+mn-ea"/>
              <a:cs typeface="+mn-cs"/>
            </a:rPr>
            <a:t>SEBESAR NILAI KERUGIAN</a:t>
          </a:r>
          <a:endParaRPr lang="id-ID" sz="1400" dirty="0">
            <a:solidFill>
              <a:sysClr val="windowText" lastClr="000000"/>
            </a:solidFill>
            <a:latin typeface="Calibri"/>
            <a:ea typeface="+mn-ea"/>
            <a:cs typeface="+mn-cs"/>
          </a:endParaRPr>
        </a:p>
      </dgm:t>
    </dgm:pt>
    <dgm:pt modelId="{745C2886-DA22-46AB-AD3C-959D3DF62DDB}" type="parTrans" cxnId="{6A3822FD-BDD8-43A2-9186-C6400941BD3D}">
      <dgm:prSet/>
      <dgm:spPr>
        <a:xfrm>
          <a:off x="2653807" y="3547579"/>
          <a:ext cx="269662" cy="256919"/>
        </a:xfrm>
        <a:noFill/>
        <a:ln w="25400" cap="flat" cmpd="sng" algn="ctr">
          <a:solidFill>
            <a:srgbClr val="9BBB59">
              <a:hueOff val="0"/>
              <a:satOff val="0"/>
              <a:lumOff val="0"/>
              <a:alphaOff val="0"/>
            </a:srgbClr>
          </a:solidFill>
          <a:prstDash val="solid"/>
        </a:ln>
        <a:effectLst/>
      </dgm:spPr>
      <dgm:t>
        <a:bodyPr/>
        <a:lstStyle/>
        <a:p>
          <a:endParaRPr lang="id-ID">
            <a:solidFill>
              <a:sysClr val="windowText" lastClr="000000">
                <a:hueOff val="0"/>
                <a:satOff val="0"/>
                <a:lumOff val="0"/>
                <a:alphaOff val="0"/>
              </a:sysClr>
            </a:solidFill>
            <a:latin typeface="Calibri"/>
            <a:ea typeface="+mn-ea"/>
            <a:cs typeface="+mn-cs"/>
          </a:endParaRPr>
        </a:p>
      </dgm:t>
    </dgm:pt>
    <dgm:pt modelId="{85B6AA22-4929-4428-8F93-A03F4E4479F0}" type="sibTrans" cxnId="{6A3822FD-BDD8-43A2-9186-C6400941BD3D}">
      <dgm:prSet/>
      <dgm:spPr/>
      <dgm:t>
        <a:bodyPr/>
        <a:lstStyle/>
        <a:p>
          <a:endParaRPr lang="id-ID"/>
        </a:p>
      </dgm:t>
    </dgm:pt>
    <dgm:pt modelId="{3F4F859E-63AC-4820-A62D-B3D79F4DF3EE}">
      <dgm:prSet phldrT="[Text]">
        <dgm:style>
          <a:lnRef idx="1">
            <a:schemeClr val="accent5"/>
          </a:lnRef>
          <a:fillRef idx="3">
            <a:schemeClr val="accent5"/>
          </a:fillRef>
          <a:effectRef idx="2">
            <a:schemeClr val="accent5"/>
          </a:effectRef>
          <a:fontRef idx="minor">
            <a:schemeClr val="lt1"/>
          </a:fontRef>
        </dgm:style>
      </dgm:prSet>
      <dgm:spPr>
        <a:xfrm>
          <a:off x="1305493" y="4112803"/>
          <a:ext cx="1348314" cy="411071"/>
        </a:xfr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w="9525" cap="flat" cmpd="sng" algn="ctr">
          <a:solidFill>
            <a:srgbClr val="4BACC6">
              <a:shade val="95000"/>
              <a:satMod val="105000"/>
            </a:srgbClr>
          </a:solidFill>
          <a:prstDash val="solid"/>
        </a:ln>
        <a:effectLst>
          <a:outerShdw blurRad="40000" dist="23000" dir="5400000" rotWithShape="0">
            <a:srgbClr val="000000">
              <a:alpha val="35000"/>
            </a:srgbClr>
          </a:outerShdw>
        </a:effectLst>
      </dgm:spPr>
      <dgm:t>
        <a:bodyPr/>
        <a:lstStyle/>
        <a:p>
          <a:r>
            <a:rPr lang="id-ID" dirty="0" smtClean="0">
              <a:solidFill>
                <a:sysClr val="window" lastClr="FFFFFF"/>
              </a:solidFill>
              <a:latin typeface="Calibri"/>
              <a:ea typeface="+mn-ea"/>
              <a:cs typeface="+mn-cs"/>
            </a:rPr>
            <a:t>JENIS MANFAAT</a:t>
          </a:r>
          <a:endParaRPr lang="id-ID" dirty="0">
            <a:solidFill>
              <a:sysClr val="window" lastClr="FFFFFF"/>
            </a:solidFill>
            <a:latin typeface="Calibri"/>
            <a:ea typeface="+mn-ea"/>
            <a:cs typeface="+mn-cs"/>
          </a:endParaRPr>
        </a:p>
      </dgm:t>
    </dgm:pt>
    <dgm:pt modelId="{048F2004-1796-44A1-BFC4-8A010F6326B2}" type="parTrans" cxnId="{9DF25DA3-4F8C-4AED-BC19-ADA34F732CE0}">
      <dgm:prSet/>
      <dgm:spPr>
        <a:xfrm>
          <a:off x="1035830" y="2391441"/>
          <a:ext cx="269662" cy="1926897"/>
        </a:xfrm>
        <a:noFill/>
        <a:ln w="25400" cap="flat" cmpd="sng" algn="ctr">
          <a:solidFill>
            <a:srgbClr val="C0504D">
              <a:hueOff val="0"/>
              <a:satOff val="0"/>
              <a:lumOff val="0"/>
              <a:alphaOff val="0"/>
            </a:srgbClr>
          </a:solidFill>
          <a:prstDash val="solid"/>
        </a:ln>
        <a:effectLst/>
      </dgm:spPr>
      <dgm:t>
        <a:bodyPr/>
        <a:lstStyle/>
        <a:p>
          <a:endParaRPr lang="id-ID">
            <a:solidFill>
              <a:sysClr val="windowText" lastClr="000000">
                <a:hueOff val="0"/>
                <a:satOff val="0"/>
                <a:lumOff val="0"/>
                <a:alphaOff val="0"/>
              </a:sysClr>
            </a:solidFill>
            <a:latin typeface="Calibri"/>
            <a:ea typeface="+mn-ea"/>
            <a:cs typeface="+mn-cs"/>
          </a:endParaRPr>
        </a:p>
      </dgm:t>
    </dgm:pt>
    <dgm:pt modelId="{B648EC57-D24A-41AC-BBD0-FD7A68B1655A}" type="sibTrans" cxnId="{9DF25DA3-4F8C-4AED-BC19-ADA34F732CE0}">
      <dgm:prSet/>
      <dgm:spPr/>
      <dgm:t>
        <a:bodyPr/>
        <a:lstStyle/>
        <a:p>
          <a:endParaRPr lang="id-ID"/>
        </a:p>
      </dgm:t>
    </dgm:pt>
    <dgm:pt modelId="{F9F8639B-E758-4B27-9857-64268C916FC9}">
      <dgm:prSet phldrT="[Text]" custT="1">
        <dgm:style>
          <a:lnRef idx="1">
            <a:schemeClr val="accent5"/>
          </a:lnRef>
          <a:fillRef idx="2">
            <a:schemeClr val="accent5"/>
          </a:fillRef>
          <a:effectRef idx="1">
            <a:schemeClr val="accent5"/>
          </a:effectRef>
          <a:fontRef idx="minor">
            <a:schemeClr val="dk1"/>
          </a:fontRef>
        </dgm:style>
      </dgm:prSet>
      <dgm:spPr>
        <a:xfrm>
          <a:off x="2923470" y="4112803"/>
          <a:ext cx="1348314" cy="411071"/>
        </a:xfr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dgm:spPr>
      <dgm:t>
        <a:bodyPr vert="vert270" lIns="36000" tIns="36000" rIns="36000" bIns="36000"/>
        <a:lstStyle/>
        <a:p>
          <a:r>
            <a:rPr lang="id-ID" sz="1400" dirty="0" smtClean="0">
              <a:solidFill>
                <a:sysClr val="windowText" lastClr="000000"/>
              </a:solidFill>
              <a:latin typeface="Calibri"/>
              <a:ea typeface="+mn-ea"/>
              <a:cs typeface="+mn-cs"/>
            </a:rPr>
            <a:t>PERLINDUNGAN RISIKO</a:t>
          </a:r>
          <a:endParaRPr lang="id-ID" sz="1400" dirty="0">
            <a:solidFill>
              <a:sysClr val="windowText" lastClr="000000"/>
            </a:solidFill>
            <a:latin typeface="Calibri"/>
            <a:ea typeface="+mn-ea"/>
            <a:cs typeface="+mn-cs"/>
          </a:endParaRPr>
        </a:p>
      </dgm:t>
    </dgm:pt>
    <dgm:pt modelId="{7AE3F581-79D5-4E1D-8433-0F333D762656}" type="parTrans" cxnId="{ACD9861E-34BF-467D-9596-B05A0E3E39F9}">
      <dgm:prSet/>
      <dgm:spPr>
        <a:xfrm>
          <a:off x="2653807" y="4272618"/>
          <a:ext cx="269662" cy="91440"/>
        </a:xfrm>
        <a:noFill/>
        <a:ln w="25400" cap="flat" cmpd="sng" algn="ctr">
          <a:solidFill>
            <a:srgbClr val="9BBB59">
              <a:hueOff val="0"/>
              <a:satOff val="0"/>
              <a:lumOff val="0"/>
              <a:alphaOff val="0"/>
            </a:srgbClr>
          </a:solidFill>
          <a:prstDash val="solid"/>
        </a:ln>
        <a:effectLst/>
      </dgm:spPr>
      <dgm:t>
        <a:bodyPr/>
        <a:lstStyle/>
        <a:p>
          <a:endParaRPr lang="id-ID">
            <a:solidFill>
              <a:sysClr val="windowText" lastClr="000000">
                <a:hueOff val="0"/>
                <a:satOff val="0"/>
                <a:lumOff val="0"/>
                <a:alphaOff val="0"/>
              </a:sysClr>
            </a:solidFill>
            <a:latin typeface="Calibri"/>
            <a:ea typeface="+mn-ea"/>
            <a:cs typeface="+mn-cs"/>
          </a:endParaRPr>
        </a:p>
      </dgm:t>
    </dgm:pt>
    <dgm:pt modelId="{0787460F-78B0-40D6-8B78-1A8922E6A860}" type="sibTrans" cxnId="{ACD9861E-34BF-467D-9596-B05A0E3E39F9}">
      <dgm:prSet/>
      <dgm:spPr/>
      <dgm:t>
        <a:bodyPr/>
        <a:lstStyle/>
        <a:p>
          <a:endParaRPr lang="id-ID"/>
        </a:p>
      </dgm:t>
    </dgm:pt>
    <dgm:pt modelId="{50294934-E797-4AAA-A1A1-469DA9B41B50}">
      <dgm:prSet phldrT="[Text]">
        <dgm:style>
          <a:lnRef idx="1">
            <a:schemeClr val="accent2"/>
          </a:lnRef>
          <a:fillRef idx="3">
            <a:schemeClr val="accent2"/>
          </a:fillRef>
          <a:effectRef idx="2">
            <a:schemeClr val="accent2"/>
          </a:effectRef>
          <a:fontRef idx="minor">
            <a:schemeClr val="lt1"/>
          </a:fontRef>
        </dgm:style>
      </dgm:prSet>
      <dgm:spPr>
        <a:xfrm>
          <a:off x="1305493" y="1286686"/>
          <a:ext cx="1348314" cy="411071"/>
        </a:xfrm>
        <a:solidFill>
          <a:schemeClr val="accent6">
            <a:lumMod val="75000"/>
          </a:schemeClr>
        </a:solidFill>
        <a:ln/>
      </dgm:spPr>
      <dgm:t>
        <a:bodyPr/>
        <a:lstStyle/>
        <a:p>
          <a:r>
            <a:rPr lang="id-ID" dirty="0" smtClean="0">
              <a:solidFill>
                <a:sysClr val="window" lastClr="FFFFFF"/>
              </a:solidFill>
              <a:latin typeface="Calibri"/>
              <a:ea typeface="+mn-ea"/>
              <a:cs typeface="+mn-cs"/>
            </a:rPr>
            <a:t>JENIS PERTANGGUNGAN</a:t>
          </a:r>
          <a:endParaRPr lang="id-ID" dirty="0">
            <a:solidFill>
              <a:sysClr val="window" lastClr="FFFFFF"/>
            </a:solidFill>
            <a:latin typeface="Calibri"/>
            <a:ea typeface="+mn-ea"/>
            <a:cs typeface="+mn-cs"/>
          </a:endParaRPr>
        </a:p>
      </dgm:t>
    </dgm:pt>
    <dgm:pt modelId="{DF1E1168-0F50-4707-9649-F110E46A17DA}" type="parTrans" cxnId="{D1BAECF6-BBE3-4E6E-913D-AA0CA0F7BF1A}">
      <dgm:prSet/>
      <dgm:spPr/>
      <dgm:t>
        <a:bodyPr/>
        <a:lstStyle/>
        <a:p>
          <a:endParaRPr lang="id-ID"/>
        </a:p>
      </dgm:t>
    </dgm:pt>
    <dgm:pt modelId="{43626E09-FDFD-44D4-A13D-AD72BEF4C9CB}" type="sibTrans" cxnId="{D1BAECF6-BBE3-4E6E-913D-AA0CA0F7BF1A}">
      <dgm:prSet/>
      <dgm:spPr/>
      <dgm:t>
        <a:bodyPr/>
        <a:lstStyle/>
        <a:p>
          <a:endParaRPr lang="id-ID"/>
        </a:p>
      </dgm:t>
    </dgm:pt>
    <dgm:pt modelId="{7F0B73C3-7427-437E-A587-3F0C600C58D8}">
      <dgm:prSet phldrT="[Text]" custT="1">
        <dgm:style>
          <a:lnRef idx="1">
            <a:schemeClr val="accent1"/>
          </a:lnRef>
          <a:fillRef idx="2">
            <a:schemeClr val="accent1"/>
          </a:fillRef>
          <a:effectRef idx="1">
            <a:schemeClr val="accent1"/>
          </a:effectRef>
          <a:fontRef idx="minor">
            <a:schemeClr val="dk1"/>
          </a:fontRef>
        </dgm:style>
      </dgm:prSet>
      <dgm:spPr>
        <a:xfrm>
          <a:off x="1305493" y="1286686"/>
          <a:ext cx="1348314" cy="411071"/>
        </a:xfrm>
        <a:solidFill>
          <a:schemeClr val="accent6">
            <a:lumMod val="40000"/>
            <a:lumOff val="60000"/>
          </a:schemeClr>
        </a:solidFill>
        <a:ln/>
      </dgm:spPr>
      <dgm:t>
        <a:bodyPr vert="vert270" lIns="36000" tIns="36000" rIns="36000" bIns="36000"/>
        <a:lstStyle/>
        <a:p>
          <a:r>
            <a:rPr lang="id-ID" sz="1400" dirty="0" smtClean="0">
              <a:solidFill>
                <a:schemeClr val="tx1"/>
              </a:solidFill>
              <a:latin typeface="Calibri"/>
              <a:ea typeface="+mn-ea"/>
              <a:cs typeface="+mn-cs"/>
            </a:rPr>
            <a:t>INDIVIDU</a:t>
          </a:r>
          <a:endParaRPr lang="id-ID" sz="1400" dirty="0">
            <a:solidFill>
              <a:schemeClr val="tx1"/>
            </a:solidFill>
            <a:latin typeface="Calibri"/>
            <a:ea typeface="+mn-ea"/>
            <a:cs typeface="+mn-cs"/>
          </a:endParaRPr>
        </a:p>
      </dgm:t>
    </dgm:pt>
    <dgm:pt modelId="{711F057F-43F0-4389-98F8-E652B21140C9}" type="parTrans" cxnId="{126E3DAE-9C1D-4687-A7F8-446C5FAED1C6}">
      <dgm:prSet/>
      <dgm:spPr/>
      <dgm:t>
        <a:bodyPr/>
        <a:lstStyle/>
        <a:p>
          <a:endParaRPr lang="id-ID"/>
        </a:p>
      </dgm:t>
    </dgm:pt>
    <dgm:pt modelId="{3B59E863-E7BF-4D04-8840-09DB4B0C00CC}" type="sibTrans" cxnId="{126E3DAE-9C1D-4687-A7F8-446C5FAED1C6}">
      <dgm:prSet/>
      <dgm:spPr/>
      <dgm:t>
        <a:bodyPr/>
        <a:lstStyle/>
        <a:p>
          <a:endParaRPr lang="id-ID"/>
        </a:p>
      </dgm:t>
    </dgm:pt>
    <dgm:pt modelId="{4AA605A7-581C-4689-B57D-E575EB96475B}">
      <dgm:prSet phldrT="[Text]" custT="1">
        <dgm:style>
          <a:lnRef idx="1">
            <a:schemeClr val="accent1"/>
          </a:lnRef>
          <a:fillRef idx="2">
            <a:schemeClr val="accent1"/>
          </a:fillRef>
          <a:effectRef idx="1">
            <a:schemeClr val="accent1"/>
          </a:effectRef>
          <a:fontRef idx="minor">
            <a:schemeClr val="dk1"/>
          </a:fontRef>
        </dgm:style>
      </dgm:prSet>
      <dgm:spPr>
        <a:xfrm>
          <a:off x="1305493" y="1286686"/>
          <a:ext cx="1348314" cy="411071"/>
        </a:xfrm>
        <a:solidFill>
          <a:schemeClr val="accent6">
            <a:lumMod val="40000"/>
            <a:lumOff val="60000"/>
          </a:schemeClr>
        </a:solidFill>
        <a:ln/>
      </dgm:spPr>
      <dgm:t>
        <a:bodyPr vert="vert270" lIns="36000" tIns="36000" rIns="36000" bIns="36000"/>
        <a:lstStyle/>
        <a:p>
          <a:r>
            <a:rPr lang="id-ID" sz="1400" dirty="0" smtClean="0">
              <a:solidFill>
                <a:schemeClr val="tx1"/>
              </a:solidFill>
              <a:latin typeface="Calibri"/>
              <a:ea typeface="+mn-ea"/>
              <a:cs typeface="+mn-cs"/>
            </a:rPr>
            <a:t>KUMPULAN</a:t>
          </a:r>
          <a:endParaRPr lang="id-ID" sz="1400" dirty="0">
            <a:solidFill>
              <a:schemeClr val="tx1"/>
            </a:solidFill>
            <a:latin typeface="Calibri"/>
            <a:ea typeface="+mn-ea"/>
            <a:cs typeface="+mn-cs"/>
          </a:endParaRPr>
        </a:p>
      </dgm:t>
    </dgm:pt>
    <dgm:pt modelId="{A87A7FD1-380E-4349-A7E3-6BEDB086197B}" type="sibTrans" cxnId="{1985CD3D-A86B-47EA-851A-2EB4F955D430}">
      <dgm:prSet/>
      <dgm:spPr/>
      <dgm:t>
        <a:bodyPr/>
        <a:lstStyle/>
        <a:p>
          <a:endParaRPr lang="id-ID"/>
        </a:p>
      </dgm:t>
    </dgm:pt>
    <dgm:pt modelId="{8F6763E3-FB0B-4CE8-8E72-49802F86DAF8}" type="parTrans" cxnId="{1985CD3D-A86B-47EA-851A-2EB4F955D430}">
      <dgm:prSet/>
      <dgm:spPr/>
      <dgm:t>
        <a:bodyPr/>
        <a:lstStyle/>
        <a:p>
          <a:endParaRPr lang="id-ID"/>
        </a:p>
      </dgm:t>
    </dgm:pt>
    <dgm:pt modelId="{FEEAC061-D4FE-4170-A919-796D2259D59A}">
      <dgm:prSet phldrT="[Text]" custT="1">
        <dgm:style>
          <a:lnRef idx="1">
            <a:schemeClr val="accent5"/>
          </a:lnRef>
          <a:fillRef idx="2">
            <a:schemeClr val="accent5"/>
          </a:fillRef>
          <a:effectRef idx="1">
            <a:schemeClr val="accent5"/>
          </a:effectRef>
          <a:fontRef idx="minor">
            <a:schemeClr val="dk1"/>
          </a:fontRef>
        </dgm:style>
      </dgm:prSet>
      <dgm:spPr>
        <a:xfrm>
          <a:off x="2923470" y="4112803"/>
          <a:ext cx="1348314" cy="411071"/>
        </a:xfr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dgm:spPr>
      <dgm:t>
        <a:bodyPr vert="vert270" lIns="36000" tIns="36000" rIns="36000" bIns="36000"/>
        <a:lstStyle/>
        <a:p>
          <a:r>
            <a:rPr lang="id-ID" sz="1400" dirty="0" smtClean="0">
              <a:solidFill>
                <a:sysClr val="windowText" lastClr="000000"/>
              </a:solidFill>
              <a:latin typeface="Calibri"/>
              <a:ea typeface="+mn-ea"/>
              <a:cs typeface="+mn-cs"/>
            </a:rPr>
            <a:t>PERLINDUNGAN RISIKO DAN INVESTASI</a:t>
          </a:r>
          <a:endParaRPr lang="id-ID" sz="1400" dirty="0">
            <a:solidFill>
              <a:sysClr val="windowText" lastClr="000000"/>
            </a:solidFill>
            <a:latin typeface="Calibri"/>
            <a:ea typeface="+mn-ea"/>
            <a:cs typeface="+mn-cs"/>
          </a:endParaRPr>
        </a:p>
      </dgm:t>
    </dgm:pt>
    <dgm:pt modelId="{E9A7161F-5DEF-4CF4-94AD-FEE457A15FCA}" type="parTrans" cxnId="{BFDEF48E-BF75-44EB-BE95-1E725DD38EC9}">
      <dgm:prSet/>
      <dgm:spPr/>
      <dgm:t>
        <a:bodyPr/>
        <a:lstStyle/>
        <a:p>
          <a:endParaRPr lang="id-ID"/>
        </a:p>
      </dgm:t>
    </dgm:pt>
    <dgm:pt modelId="{C432FAF5-42E9-4388-8C03-8513645BE023}" type="sibTrans" cxnId="{BFDEF48E-BF75-44EB-BE95-1E725DD38EC9}">
      <dgm:prSet/>
      <dgm:spPr/>
      <dgm:t>
        <a:bodyPr/>
        <a:lstStyle/>
        <a:p>
          <a:endParaRPr lang="id-ID"/>
        </a:p>
      </dgm:t>
    </dgm:pt>
    <dgm:pt modelId="{6A61CE4B-1B53-4B94-8DE8-778073132E85}" type="pres">
      <dgm:prSet presAssocID="{F450752E-0E01-4EE3-A2DE-20BD2F065F49}" presName="Name0" presStyleCnt="0">
        <dgm:presLayoutVars>
          <dgm:chPref val="1"/>
          <dgm:dir/>
          <dgm:animOne val="branch"/>
          <dgm:animLvl val="lvl"/>
          <dgm:resizeHandles/>
        </dgm:presLayoutVars>
      </dgm:prSet>
      <dgm:spPr/>
      <dgm:t>
        <a:bodyPr/>
        <a:lstStyle/>
        <a:p>
          <a:endParaRPr lang="id-ID"/>
        </a:p>
      </dgm:t>
    </dgm:pt>
    <dgm:pt modelId="{1304E2A0-6BC7-4DA9-B27E-C67A9C4A4140}" type="pres">
      <dgm:prSet presAssocID="{D9F12969-CFD1-4D0A-BEEE-00F07A64244A}" presName="vertOne" presStyleCnt="0"/>
      <dgm:spPr/>
    </dgm:pt>
    <dgm:pt modelId="{3A81D67B-66BF-4EFE-B4F6-BB4FBA0CB217}" type="pres">
      <dgm:prSet presAssocID="{D9F12969-CFD1-4D0A-BEEE-00F07A64244A}" presName="txOne" presStyleLbl="node0" presStyleIdx="0" presStyleCnt="1" custScaleY="24842">
        <dgm:presLayoutVars>
          <dgm:chPref val="3"/>
        </dgm:presLayoutVars>
      </dgm:prSet>
      <dgm:spPr/>
      <dgm:t>
        <a:bodyPr/>
        <a:lstStyle/>
        <a:p>
          <a:endParaRPr lang="id-ID"/>
        </a:p>
      </dgm:t>
    </dgm:pt>
    <dgm:pt modelId="{3712C0BE-BEB2-4C73-B5B7-A1FB3EE2C249}" type="pres">
      <dgm:prSet presAssocID="{D9F12969-CFD1-4D0A-BEEE-00F07A64244A}" presName="parTransOne" presStyleCnt="0"/>
      <dgm:spPr/>
    </dgm:pt>
    <dgm:pt modelId="{36734E56-DFDE-445F-BF37-BFCBF3E000C9}" type="pres">
      <dgm:prSet presAssocID="{D9F12969-CFD1-4D0A-BEEE-00F07A64244A}" presName="horzOne" presStyleCnt="0"/>
      <dgm:spPr/>
    </dgm:pt>
    <dgm:pt modelId="{7C9AEC00-072D-4235-9EFF-FFB6A3DD0DF9}" type="pres">
      <dgm:prSet presAssocID="{50294934-E797-4AAA-A1A1-469DA9B41B50}" presName="vertTwo" presStyleCnt="0"/>
      <dgm:spPr/>
    </dgm:pt>
    <dgm:pt modelId="{9BDC9E59-9A7D-4614-B9A7-74E313369DB6}" type="pres">
      <dgm:prSet presAssocID="{50294934-E797-4AAA-A1A1-469DA9B41B50}" presName="txTwo" presStyleLbl="node2" presStyleIdx="0" presStyleCnt="5" custScaleY="34565">
        <dgm:presLayoutVars>
          <dgm:chPref val="3"/>
        </dgm:presLayoutVars>
      </dgm:prSet>
      <dgm:spPr/>
      <dgm:t>
        <a:bodyPr/>
        <a:lstStyle/>
        <a:p>
          <a:endParaRPr lang="id-ID"/>
        </a:p>
      </dgm:t>
    </dgm:pt>
    <dgm:pt modelId="{58E34F5F-63E4-4357-A1AF-D452262C20D3}" type="pres">
      <dgm:prSet presAssocID="{50294934-E797-4AAA-A1A1-469DA9B41B50}" presName="parTransTwo" presStyleCnt="0"/>
      <dgm:spPr/>
    </dgm:pt>
    <dgm:pt modelId="{D95FC8C2-90FA-4B47-846E-41C7E5311791}" type="pres">
      <dgm:prSet presAssocID="{50294934-E797-4AAA-A1A1-469DA9B41B50}" presName="horzTwo" presStyleCnt="0"/>
      <dgm:spPr/>
    </dgm:pt>
    <dgm:pt modelId="{2948CD8D-F1BA-48EA-BB34-DBDE0AE084DD}" type="pres">
      <dgm:prSet presAssocID="{7F0B73C3-7427-437E-A587-3F0C600C58D8}" presName="vertThree" presStyleCnt="0"/>
      <dgm:spPr/>
    </dgm:pt>
    <dgm:pt modelId="{8326CEF4-7ECC-47C4-AE4F-774D83A62686}" type="pres">
      <dgm:prSet presAssocID="{7F0B73C3-7427-437E-A587-3F0C600C58D8}" presName="txThree" presStyleLbl="node3" presStyleIdx="0" presStyleCnt="10">
        <dgm:presLayoutVars>
          <dgm:chPref val="3"/>
        </dgm:presLayoutVars>
      </dgm:prSet>
      <dgm:spPr/>
      <dgm:t>
        <a:bodyPr/>
        <a:lstStyle/>
        <a:p>
          <a:endParaRPr lang="id-ID"/>
        </a:p>
      </dgm:t>
    </dgm:pt>
    <dgm:pt modelId="{722A440C-847E-47EE-932A-46498F588F8F}" type="pres">
      <dgm:prSet presAssocID="{7F0B73C3-7427-437E-A587-3F0C600C58D8}" presName="horzThree" presStyleCnt="0"/>
      <dgm:spPr/>
    </dgm:pt>
    <dgm:pt modelId="{80BC3918-83AD-463C-90BD-8CE9F7E40AA6}" type="pres">
      <dgm:prSet presAssocID="{3B59E863-E7BF-4D04-8840-09DB4B0C00CC}" presName="sibSpaceThree" presStyleCnt="0"/>
      <dgm:spPr/>
    </dgm:pt>
    <dgm:pt modelId="{D3882269-2FF7-4217-A839-9E015911471C}" type="pres">
      <dgm:prSet presAssocID="{4AA605A7-581C-4689-B57D-E575EB96475B}" presName="vertThree" presStyleCnt="0"/>
      <dgm:spPr/>
    </dgm:pt>
    <dgm:pt modelId="{B00E709B-E68D-4601-914A-18F29991A19F}" type="pres">
      <dgm:prSet presAssocID="{4AA605A7-581C-4689-B57D-E575EB96475B}" presName="txThree" presStyleLbl="node3" presStyleIdx="1" presStyleCnt="10">
        <dgm:presLayoutVars>
          <dgm:chPref val="3"/>
        </dgm:presLayoutVars>
      </dgm:prSet>
      <dgm:spPr/>
      <dgm:t>
        <a:bodyPr/>
        <a:lstStyle/>
        <a:p>
          <a:endParaRPr lang="id-ID"/>
        </a:p>
      </dgm:t>
    </dgm:pt>
    <dgm:pt modelId="{81E885A3-53D2-4E83-A8B0-99DF83C15F0A}" type="pres">
      <dgm:prSet presAssocID="{4AA605A7-581C-4689-B57D-E575EB96475B}" presName="horzThree" presStyleCnt="0"/>
      <dgm:spPr/>
    </dgm:pt>
    <dgm:pt modelId="{2C4E7E32-C0C3-4777-8BCE-76985986473A}" type="pres">
      <dgm:prSet presAssocID="{43626E09-FDFD-44D4-A13D-AD72BEF4C9CB}" presName="sibSpaceTwo" presStyleCnt="0"/>
      <dgm:spPr/>
    </dgm:pt>
    <dgm:pt modelId="{A84A25F9-B028-41C7-9FB7-B1A677968C6B}" type="pres">
      <dgm:prSet presAssocID="{F96CE037-4806-4BA3-A5E0-7A1045FC9A1A}" presName="vertTwo" presStyleCnt="0"/>
      <dgm:spPr/>
    </dgm:pt>
    <dgm:pt modelId="{91057B09-2B53-444A-A2BC-4B72D39CFBD9}" type="pres">
      <dgm:prSet presAssocID="{F96CE037-4806-4BA3-A5E0-7A1045FC9A1A}" presName="txTwo" presStyleLbl="node2" presStyleIdx="1" presStyleCnt="5" custScaleY="34565">
        <dgm:presLayoutVars>
          <dgm:chPref val="3"/>
        </dgm:presLayoutVars>
      </dgm:prSet>
      <dgm:spPr/>
      <dgm:t>
        <a:bodyPr/>
        <a:lstStyle/>
        <a:p>
          <a:endParaRPr lang="id-ID"/>
        </a:p>
      </dgm:t>
    </dgm:pt>
    <dgm:pt modelId="{721091D8-F466-4AA2-9861-A393C7E4C1D6}" type="pres">
      <dgm:prSet presAssocID="{F96CE037-4806-4BA3-A5E0-7A1045FC9A1A}" presName="parTransTwo" presStyleCnt="0"/>
      <dgm:spPr/>
    </dgm:pt>
    <dgm:pt modelId="{D803688F-6FF4-4912-93EC-86D8E5CE2F57}" type="pres">
      <dgm:prSet presAssocID="{F96CE037-4806-4BA3-A5E0-7A1045FC9A1A}" presName="horzTwo" presStyleCnt="0"/>
      <dgm:spPr/>
    </dgm:pt>
    <dgm:pt modelId="{2D7C8428-2858-4784-B7DF-5484282E3908}" type="pres">
      <dgm:prSet presAssocID="{5BA4AD0E-9AB1-4545-83DA-DBFBD8DBDCD1}" presName="vertThree" presStyleCnt="0"/>
      <dgm:spPr/>
    </dgm:pt>
    <dgm:pt modelId="{77518D21-F13B-4A83-B70B-65A121ACCBEC}" type="pres">
      <dgm:prSet presAssocID="{5BA4AD0E-9AB1-4545-83DA-DBFBD8DBDCD1}" presName="txThree" presStyleLbl="node3" presStyleIdx="2" presStyleCnt="10">
        <dgm:presLayoutVars>
          <dgm:chPref val="3"/>
        </dgm:presLayoutVars>
      </dgm:prSet>
      <dgm:spPr/>
      <dgm:t>
        <a:bodyPr/>
        <a:lstStyle/>
        <a:p>
          <a:endParaRPr lang="id-ID"/>
        </a:p>
      </dgm:t>
    </dgm:pt>
    <dgm:pt modelId="{8D3A7EBC-A29A-482F-B9B1-5B0D4157533A}" type="pres">
      <dgm:prSet presAssocID="{5BA4AD0E-9AB1-4545-83DA-DBFBD8DBDCD1}" presName="horzThree" presStyleCnt="0"/>
      <dgm:spPr/>
    </dgm:pt>
    <dgm:pt modelId="{CCD5488B-D363-4AC9-BF47-AC45168B529C}" type="pres">
      <dgm:prSet presAssocID="{7124BF2D-B93E-4869-9316-D8ED49793FCF}" presName="sibSpaceThree" presStyleCnt="0"/>
      <dgm:spPr/>
    </dgm:pt>
    <dgm:pt modelId="{F254FB1B-6FE0-4395-BE45-4632BD1F0C4E}" type="pres">
      <dgm:prSet presAssocID="{5F9673DD-2DAC-4EAA-BF96-55CCD26E4648}" presName="vertThree" presStyleCnt="0"/>
      <dgm:spPr/>
    </dgm:pt>
    <dgm:pt modelId="{12C06BCC-C517-458B-81D9-F0ABC6B65839}" type="pres">
      <dgm:prSet presAssocID="{5F9673DD-2DAC-4EAA-BF96-55CCD26E4648}" presName="txThree" presStyleLbl="node3" presStyleIdx="3" presStyleCnt="10">
        <dgm:presLayoutVars>
          <dgm:chPref val="3"/>
        </dgm:presLayoutVars>
      </dgm:prSet>
      <dgm:spPr/>
      <dgm:t>
        <a:bodyPr/>
        <a:lstStyle/>
        <a:p>
          <a:endParaRPr lang="id-ID"/>
        </a:p>
      </dgm:t>
    </dgm:pt>
    <dgm:pt modelId="{A8CC1AC4-0140-4E88-9428-8439E3714110}" type="pres">
      <dgm:prSet presAssocID="{5F9673DD-2DAC-4EAA-BF96-55CCD26E4648}" presName="horzThree" presStyleCnt="0"/>
      <dgm:spPr/>
    </dgm:pt>
    <dgm:pt modelId="{3173509B-DEE9-446E-8902-70C20F29A49D}" type="pres">
      <dgm:prSet presAssocID="{4C8B35CE-3B77-4BEA-8E62-A11740A25982}" presName="sibSpaceTwo" presStyleCnt="0"/>
      <dgm:spPr/>
    </dgm:pt>
    <dgm:pt modelId="{CC2687F3-5FF1-4126-ADFF-9D1EE0731BC5}" type="pres">
      <dgm:prSet presAssocID="{73775471-4ECC-416E-AC44-794AA49AD22B}" presName="vertTwo" presStyleCnt="0"/>
      <dgm:spPr/>
    </dgm:pt>
    <dgm:pt modelId="{4D32CE99-2E15-4C2B-BBFC-CF8025101AFD}" type="pres">
      <dgm:prSet presAssocID="{73775471-4ECC-416E-AC44-794AA49AD22B}" presName="txTwo" presStyleLbl="node2" presStyleIdx="2" presStyleCnt="5" custScaleY="34565">
        <dgm:presLayoutVars>
          <dgm:chPref val="3"/>
        </dgm:presLayoutVars>
      </dgm:prSet>
      <dgm:spPr/>
      <dgm:t>
        <a:bodyPr/>
        <a:lstStyle/>
        <a:p>
          <a:endParaRPr lang="id-ID"/>
        </a:p>
      </dgm:t>
    </dgm:pt>
    <dgm:pt modelId="{DA4C5C25-9250-494A-BDFD-BC6F991960B2}" type="pres">
      <dgm:prSet presAssocID="{73775471-4ECC-416E-AC44-794AA49AD22B}" presName="parTransTwo" presStyleCnt="0"/>
      <dgm:spPr/>
    </dgm:pt>
    <dgm:pt modelId="{19479167-566F-4B50-9D51-3E304513CDF7}" type="pres">
      <dgm:prSet presAssocID="{73775471-4ECC-416E-AC44-794AA49AD22B}" presName="horzTwo" presStyleCnt="0"/>
      <dgm:spPr/>
    </dgm:pt>
    <dgm:pt modelId="{5046068D-F531-40A8-AD19-4F5C6D2C9C9E}" type="pres">
      <dgm:prSet presAssocID="{7E03BE15-4F6B-4A78-8212-E5CFB42ED6CC}" presName="vertThree" presStyleCnt="0"/>
      <dgm:spPr/>
    </dgm:pt>
    <dgm:pt modelId="{86CEF13A-9909-485C-A658-34160096A674}" type="pres">
      <dgm:prSet presAssocID="{7E03BE15-4F6B-4A78-8212-E5CFB42ED6CC}" presName="txThree" presStyleLbl="node3" presStyleIdx="4" presStyleCnt="10">
        <dgm:presLayoutVars>
          <dgm:chPref val="3"/>
        </dgm:presLayoutVars>
      </dgm:prSet>
      <dgm:spPr/>
      <dgm:t>
        <a:bodyPr/>
        <a:lstStyle/>
        <a:p>
          <a:endParaRPr lang="id-ID"/>
        </a:p>
      </dgm:t>
    </dgm:pt>
    <dgm:pt modelId="{635E34C8-3029-45F1-BF05-48B86E1ECDC4}" type="pres">
      <dgm:prSet presAssocID="{7E03BE15-4F6B-4A78-8212-E5CFB42ED6CC}" presName="horzThree" presStyleCnt="0"/>
      <dgm:spPr/>
    </dgm:pt>
    <dgm:pt modelId="{CD3D9CB6-C52B-44C9-8164-0C084C4BB05F}" type="pres">
      <dgm:prSet presAssocID="{3A54A416-B63D-44EE-B91E-C68340C79F4F}" presName="sibSpaceThree" presStyleCnt="0"/>
      <dgm:spPr/>
    </dgm:pt>
    <dgm:pt modelId="{3703DCB7-7DC9-4679-A1A6-AC2FA230CFE9}" type="pres">
      <dgm:prSet presAssocID="{58274BA8-E38A-41B5-A345-CB0104428C88}" presName="vertThree" presStyleCnt="0"/>
      <dgm:spPr/>
    </dgm:pt>
    <dgm:pt modelId="{0B945BA2-3BBD-465F-9591-EBF1A4A0BC4F}" type="pres">
      <dgm:prSet presAssocID="{58274BA8-E38A-41B5-A345-CB0104428C88}" presName="txThree" presStyleLbl="node3" presStyleIdx="5" presStyleCnt="10">
        <dgm:presLayoutVars>
          <dgm:chPref val="3"/>
        </dgm:presLayoutVars>
      </dgm:prSet>
      <dgm:spPr/>
      <dgm:t>
        <a:bodyPr/>
        <a:lstStyle/>
        <a:p>
          <a:endParaRPr lang="id-ID"/>
        </a:p>
      </dgm:t>
    </dgm:pt>
    <dgm:pt modelId="{A24B87C2-F9A8-4691-BCB0-36742C62BCA5}" type="pres">
      <dgm:prSet presAssocID="{58274BA8-E38A-41B5-A345-CB0104428C88}" presName="horzThree" presStyleCnt="0"/>
      <dgm:spPr/>
    </dgm:pt>
    <dgm:pt modelId="{FE8977D2-EEA3-4DEE-B876-A36B889D8A24}" type="pres">
      <dgm:prSet presAssocID="{6FA4DD26-9914-4CAA-855E-D24B03C1AA5A}" presName="sibSpaceTwo" presStyleCnt="0"/>
      <dgm:spPr/>
    </dgm:pt>
    <dgm:pt modelId="{63C9C97E-49E8-4B00-AC5B-C662FCEF3BE6}" type="pres">
      <dgm:prSet presAssocID="{57E8CB76-74E7-4A82-B9C0-9F4E853E9B15}" presName="vertTwo" presStyleCnt="0"/>
      <dgm:spPr/>
    </dgm:pt>
    <dgm:pt modelId="{E2197CED-00F2-4E73-9D29-E636A174F7AA}" type="pres">
      <dgm:prSet presAssocID="{57E8CB76-74E7-4A82-B9C0-9F4E853E9B15}" presName="txTwo" presStyleLbl="node2" presStyleIdx="3" presStyleCnt="5" custScaleY="34565">
        <dgm:presLayoutVars>
          <dgm:chPref val="3"/>
        </dgm:presLayoutVars>
      </dgm:prSet>
      <dgm:spPr/>
      <dgm:t>
        <a:bodyPr/>
        <a:lstStyle/>
        <a:p>
          <a:endParaRPr lang="id-ID"/>
        </a:p>
      </dgm:t>
    </dgm:pt>
    <dgm:pt modelId="{42695D6B-1AA5-4479-BAAD-778DE66970B5}" type="pres">
      <dgm:prSet presAssocID="{57E8CB76-74E7-4A82-B9C0-9F4E853E9B15}" presName="parTransTwo" presStyleCnt="0"/>
      <dgm:spPr/>
    </dgm:pt>
    <dgm:pt modelId="{FC1327B1-E470-458E-B09C-9085FB5E97C9}" type="pres">
      <dgm:prSet presAssocID="{57E8CB76-74E7-4A82-B9C0-9F4E853E9B15}" presName="horzTwo" presStyleCnt="0"/>
      <dgm:spPr/>
    </dgm:pt>
    <dgm:pt modelId="{E47E73CC-A4D8-45BE-AEC4-F927E402E2A5}" type="pres">
      <dgm:prSet presAssocID="{30450A0A-0E7A-4952-A31D-D265E266F73F}" presName="vertThree" presStyleCnt="0"/>
      <dgm:spPr/>
    </dgm:pt>
    <dgm:pt modelId="{99B2FEA3-4663-4EF6-994F-0291F49A6078}" type="pres">
      <dgm:prSet presAssocID="{30450A0A-0E7A-4952-A31D-D265E266F73F}" presName="txThree" presStyleLbl="node3" presStyleIdx="6" presStyleCnt="10">
        <dgm:presLayoutVars>
          <dgm:chPref val="3"/>
        </dgm:presLayoutVars>
      </dgm:prSet>
      <dgm:spPr/>
      <dgm:t>
        <a:bodyPr/>
        <a:lstStyle/>
        <a:p>
          <a:endParaRPr lang="id-ID"/>
        </a:p>
      </dgm:t>
    </dgm:pt>
    <dgm:pt modelId="{962B7425-5348-40DA-916C-AC9460414D5E}" type="pres">
      <dgm:prSet presAssocID="{30450A0A-0E7A-4952-A31D-D265E266F73F}" presName="horzThree" presStyleCnt="0"/>
      <dgm:spPr/>
    </dgm:pt>
    <dgm:pt modelId="{12DCCFAB-6478-4113-9D34-7EF4BCAE8692}" type="pres">
      <dgm:prSet presAssocID="{0A22A532-40C2-4982-BBDD-8B91AB1181C5}" presName="sibSpaceThree" presStyleCnt="0"/>
      <dgm:spPr/>
    </dgm:pt>
    <dgm:pt modelId="{6AE1A192-FE70-4812-9A1A-8F1D7E483FE4}" type="pres">
      <dgm:prSet presAssocID="{8384D673-41BA-46D9-9CC7-90F4C226945E}" presName="vertThree" presStyleCnt="0"/>
      <dgm:spPr/>
    </dgm:pt>
    <dgm:pt modelId="{372A9E7E-CEBD-4D7F-B7EA-09AF48F49E1E}" type="pres">
      <dgm:prSet presAssocID="{8384D673-41BA-46D9-9CC7-90F4C226945E}" presName="txThree" presStyleLbl="node3" presStyleIdx="7" presStyleCnt="10">
        <dgm:presLayoutVars>
          <dgm:chPref val="3"/>
        </dgm:presLayoutVars>
      </dgm:prSet>
      <dgm:spPr/>
      <dgm:t>
        <a:bodyPr/>
        <a:lstStyle/>
        <a:p>
          <a:endParaRPr lang="id-ID"/>
        </a:p>
      </dgm:t>
    </dgm:pt>
    <dgm:pt modelId="{044F47C6-34C9-4CD0-A0BB-24A674EAEB75}" type="pres">
      <dgm:prSet presAssocID="{8384D673-41BA-46D9-9CC7-90F4C226945E}" presName="horzThree" presStyleCnt="0"/>
      <dgm:spPr/>
    </dgm:pt>
    <dgm:pt modelId="{BBCA7EDF-4DCD-4E78-A46E-24AE418425E6}" type="pres">
      <dgm:prSet presAssocID="{E1FFF180-091A-4AEF-BC4B-AC5FC5CE6D3F}" presName="sibSpaceTwo" presStyleCnt="0"/>
      <dgm:spPr/>
    </dgm:pt>
    <dgm:pt modelId="{8ABAE713-9C0A-4B88-B2DD-94472AA229D0}" type="pres">
      <dgm:prSet presAssocID="{3F4F859E-63AC-4820-A62D-B3D79F4DF3EE}" presName="vertTwo" presStyleCnt="0"/>
      <dgm:spPr/>
    </dgm:pt>
    <dgm:pt modelId="{CE1A1B5C-54E3-4681-BCD8-731DF17BAA61}" type="pres">
      <dgm:prSet presAssocID="{3F4F859E-63AC-4820-A62D-B3D79F4DF3EE}" presName="txTwo" presStyleLbl="node2" presStyleIdx="4" presStyleCnt="5" custScaleY="34565">
        <dgm:presLayoutVars>
          <dgm:chPref val="3"/>
        </dgm:presLayoutVars>
      </dgm:prSet>
      <dgm:spPr/>
      <dgm:t>
        <a:bodyPr/>
        <a:lstStyle/>
        <a:p>
          <a:endParaRPr lang="id-ID"/>
        </a:p>
      </dgm:t>
    </dgm:pt>
    <dgm:pt modelId="{DF003C36-4BFD-4154-9C33-D239B9960E86}" type="pres">
      <dgm:prSet presAssocID="{3F4F859E-63AC-4820-A62D-B3D79F4DF3EE}" presName="parTransTwo" presStyleCnt="0"/>
      <dgm:spPr/>
    </dgm:pt>
    <dgm:pt modelId="{F46586D2-A703-47BE-903F-0EC3DC25C589}" type="pres">
      <dgm:prSet presAssocID="{3F4F859E-63AC-4820-A62D-B3D79F4DF3EE}" presName="horzTwo" presStyleCnt="0"/>
      <dgm:spPr/>
    </dgm:pt>
    <dgm:pt modelId="{E7594E9F-9ED8-42F1-91CD-922206DEE898}" type="pres">
      <dgm:prSet presAssocID="{F9F8639B-E758-4B27-9857-64268C916FC9}" presName="vertThree" presStyleCnt="0"/>
      <dgm:spPr/>
    </dgm:pt>
    <dgm:pt modelId="{6913A2E8-FFDF-46A4-A297-B7526746C636}" type="pres">
      <dgm:prSet presAssocID="{F9F8639B-E758-4B27-9857-64268C916FC9}" presName="txThree" presStyleLbl="node3" presStyleIdx="8" presStyleCnt="10">
        <dgm:presLayoutVars>
          <dgm:chPref val="3"/>
        </dgm:presLayoutVars>
      </dgm:prSet>
      <dgm:spPr/>
      <dgm:t>
        <a:bodyPr/>
        <a:lstStyle/>
        <a:p>
          <a:endParaRPr lang="id-ID"/>
        </a:p>
      </dgm:t>
    </dgm:pt>
    <dgm:pt modelId="{79B65B2B-EB8F-4AE7-9A7A-3B6A89555DFC}" type="pres">
      <dgm:prSet presAssocID="{F9F8639B-E758-4B27-9857-64268C916FC9}" presName="horzThree" presStyleCnt="0"/>
      <dgm:spPr/>
    </dgm:pt>
    <dgm:pt modelId="{0C00B590-3B3D-4F50-BFCD-1BD9F7F5741C}" type="pres">
      <dgm:prSet presAssocID="{0787460F-78B0-40D6-8B78-1A8922E6A860}" presName="sibSpaceThree" presStyleCnt="0"/>
      <dgm:spPr/>
    </dgm:pt>
    <dgm:pt modelId="{FC392D4B-C2C0-4205-9966-DD5F9257FE6A}" type="pres">
      <dgm:prSet presAssocID="{FEEAC061-D4FE-4170-A919-796D2259D59A}" presName="vertThree" presStyleCnt="0"/>
      <dgm:spPr/>
    </dgm:pt>
    <dgm:pt modelId="{D7610A60-D3AD-4071-B073-F10F89DBA5DF}" type="pres">
      <dgm:prSet presAssocID="{FEEAC061-D4FE-4170-A919-796D2259D59A}" presName="txThree" presStyleLbl="node3" presStyleIdx="9" presStyleCnt="10">
        <dgm:presLayoutVars>
          <dgm:chPref val="3"/>
        </dgm:presLayoutVars>
      </dgm:prSet>
      <dgm:spPr/>
      <dgm:t>
        <a:bodyPr/>
        <a:lstStyle/>
        <a:p>
          <a:endParaRPr lang="id-ID"/>
        </a:p>
      </dgm:t>
    </dgm:pt>
    <dgm:pt modelId="{A66DBC17-9F73-4531-AEB7-61DF9BF79086}" type="pres">
      <dgm:prSet presAssocID="{FEEAC061-D4FE-4170-A919-796D2259D59A}" presName="horzThree" presStyleCnt="0"/>
      <dgm:spPr/>
    </dgm:pt>
  </dgm:ptLst>
  <dgm:cxnLst>
    <dgm:cxn modelId="{74860804-4C9E-4DF7-88C7-E454D4B80D09}" type="presOf" srcId="{50294934-E797-4AAA-A1A1-469DA9B41B50}" destId="{9BDC9E59-9A7D-4614-B9A7-74E313369DB6}" srcOrd="0" destOrd="0" presId="urn:microsoft.com/office/officeart/2005/8/layout/hierarchy4"/>
    <dgm:cxn modelId="{4BC01904-3433-4340-8A66-84DD98F39841}" srcId="{D9F12969-CFD1-4D0A-BEEE-00F07A64244A}" destId="{73775471-4ECC-416E-AC44-794AA49AD22B}" srcOrd="2" destOrd="0" parTransId="{473E476A-CD75-42D6-8445-044248631E9E}" sibTransId="{6FA4DD26-9914-4CAA-855E-D24B03C1AA5A}"/>
    <dgm:cxn modelId="{ACD9861E-34BF-467D-9596-B05A0E3E39F9}" srcId="{3F4F859E-63AC-4820-A62D-B3D79F4DF3EE}" destId="{F9F8639B-E758-4B27-9857-64268C916FC9}" srcOrd="0" destOrd="0" parTransId="{7AE3F581-79D5-4E1D-8433-0F333D762656}" sibTransId="{0787460F-78B0-40D6-8B78-1A8922E6A860}"/>
    <dgm:cxn modelId="{B17CBF78-EEC3-464E-B94E-83227C2C5F38}" type="presOf" srcId="{30450A0A-0E7A-4952-A31D-D265E266F73F}" destId="{99B2FEA3-4663-4EF6-994F-0291F49A6078}" srcOrd="0" destOrd="0" presId="urn:microsoft.com/office/officeart/2005/8/layout/hierarchy4"/>
    <dgm:cxn modelId="{812BF8C7-53A9-4D97-94FE-6CECEDB7E174}" type="presOf" srcId="{F450752E-0E01-4EE3-A2DE-20BD2F065F49}" destId="{6A61CE4B-1B53-4B94-8DE8-778073132E85}" srcOrd="0" destOrd="0" presId="urn:microsoft.com/office/officeart/2005/8/layout/hierarchy4"/>
    <dgm:cxn modelId="{9DF25DA3-4F8C-4AED-BC19-ADA34F732CE0}" srcId="{D9F12969-CFD1-4D0A-BEEE-00F07A64244A}" destId="{3F4F859E-63AC-4820-A62D-B3D79F4DF3EE}" srcOrd="4" destOrd="0" parTransId="{048F2004-1796-44A1-BFC4-8A010F6326B2}" sibTransId="{B648EC57-D24A-41AC-BBD0-FD7A68B1655A}"/>
    <dgm:cxn modelId="{58E000E6-FCA3-42B2-BD8B-260EFB57C5C4}" srcId="{D9F12969-CFD1-4D0A-BEEE-00F07A64244A}" destId="{57E8CB76-74E7-4A82-B9C0-9F4E853E9B15}" srcOrd="3" destOrd="0" parTransId="{03237582-54C2-4A83-B346-AB0C2D95BCAE}" sibTransId="{E1FFF180-091A-4AEF-BC4B-AC5FC5CE6D3F}"/>
    <dgm:cxn modelId="{D1BAECF6-BBE3-4E6E-913D-AA0CA0F7BF1A}" srcId="{D9F12969-CFD1-4D0A-BEEE-00F07A64244A}" destId="{50294934-E797-4AAA-A1A1-469DA9B41B50}" srcOrd="0" destOrd="0" parTransId="{DF1E1168-0F50-4707-9649-F110E46A17DA}" sibTransId="{43626E09-FDFD-44D4-A13D-AD72BEF4C9CB}"/>
    <dgm:cxn modelId="{778129AB-EB90-44AB-93C3-3D1A36285402}" type="presOf" srcId="{8384D673-41BA-46D9-9CC7-90F4C226945E}" destId="{372A9E7E-CEBD-4D7F-B7EA-09AF48F49E1E}" srcOrd="0" destOrd="0" presId="urn:microsoft.com/office/officeart/2005/8/layout/hierarchy4"/>
    <dgm:cxn modelId="{D8E18351-98C7-4201-B8CF-D3D1F9B536A6}" type="presOf" srcId="{F9F8639B-E758-4B27-9857-64268C916FC9}" destId="{6913A2E8-FFDF-46A4-A297-B7526746C636}" srcOrd="0" destOrd="0" presId="urn:microsoft.com/office/officeart/2005/8/layout/hierarchy4"/>
    <dgm:cxn modelId="{13A53038-8F8E-4A42-BFE9-BB03B8851DF2}" type="presOf" srcId="{58274BA8-E38A-41B5-A345-CB0104428C88}" destId="{0B945BA2-3BBD-465F-9591-EBF1A4A0BC4F}" srcOrd="0" destOrd="0" presId="urn:microsoft.com/office/officeart/2005/8/layout/hierarchy4"/>
    <dgm:cxn modelId="{419A2C3A-AE7C-4800-9069-4AEB3F9747D5}" type="presOf" srcId="{7E03BE15-4F6B-4A78-8212-E5CFB42ED6CC}" destId="{86CEF13A-9909-485C-A658-34160096A674}" srcOrd="0" destOrd="0" presId="urn:microsoft.com/office/officeart/2005/8/layout/hierarchy4"/>
    <dgm:cxn modelId="{D089DB23-3007-4BBC-88AA-045ACC55F590}" type="presOf" srcId="{57E8CB76-74E7-4A82-B9C0-9F4E853E9B15}" destId="{E2197CED-00F2-4E73-9D29-E636A174F7AA}" srcOrd="0" destOrd="0" presId="urn:microsoft.com/office/officeart/2005/8/layout/hierarchy4"/>
    <dgm:cxn modelId="{126E3DAE-9C1D-4687-A7F8-446C5FAED1C6}" srcId="{50294934-E797-4AAA-A1A1-469DA9B41B50}" destId="{7F0B73C3-7427-437E-A587-3F0C600C58D8}" srcOrd="0" destOrd="0" parTransId="{711F057F-43F0-4389-98F8-E652B21140C9}" sibTransId="{3B59E863-E7BF-4D04-8840-09DB4B0C00CC}"/>
    <dgm:cxn modelId="{7EE63FE6-6273-4536-99D3-B079577726A7}" srcId="{57E8CB76-74E7-4A82-B9C0-9F4E853E9B15}" destId="{30450A0A-0E7A-4952-A31D-D265E266F73F}" srcOrd="0" destOrd="0" parTransId="{F7C5F3B0-4460-4200-8AED-F4D0CFE6A2CE}" sibTransId="{0A22A532-40C2-4982-BBDD-8B91AB1181C5}"/>
    <dgm:cxn modelId="{3E996F70-151F-4C88-BB5C-A1CC5066DE11}" srcId="{F96CE037-4806-4BA3-A5E0-7A1045FC9A1A}" destId="{5F9673DD-2DAC-4EAA-BF96-55CCD26E4648}" srcOrd="1" destOrd="0" parTransId="{3A903B5A-685A-4914-BA9C-361DA5BCF3F8}" sibTransId="{2C03742C-AF73-4A07-ABCA-24CAA8A3CEC6}"/>
    <dgm:cxn modelId="{043BF856-6D01-47CD-AA6E-245DBEDE9C04}" type="presOf" srcId="{5F9673DD-2DAC-4EAA-BF96-55CCD26E4648}" destId="{12C06BCC-C517-458B-81D9-F0ABC6B65839}" srcOrd="0" destOrd="0" presId="urn:microsoft.com/office/officeart/2005/8/layout/hierarchy4"/>
    <dgm:cxn modelId="{6A3822FD-BDD8-43A2-9186-C6400941BD3D}" srcId="{57E8CB76-74E7-4A82-B9C0-9F4E853E9B15}" destId="{8384D673-41BA-46D9-9CC7-90F4C226945E}" srcOrd="1" destOrd="0" parTransId="{745C2886-DA22-46AB-AD3C-959D3DF62DDB}" sibTransId="{85B6AA22-4929-4428-8F93-A03F4E4479F0}"/>
    <dgm:cxn modelId="{BFDEF48E-BF75-44EB-BE95-1E725DD38EC9}" srcId="{3F4F859E-63AC-4820-A62D-B3D79F4DF3EE}" destId="{FEEAC061-D4FE-4170-A919-796D2259D59A}" srcOrd="1" destOrd="0" parTransId="{E9A7161F-5DEF-4CF4-94AD-FEE457A15FCA}" sibTransId="{C432FAF5-42E9-4388-8C03-8513645BE023}"/>
    <dgm:cxn modelId="{8631F677-3158-479D-825D-C1721E5C4FBF}" srcId="{73775471-4ECC-416E-AC44-794AA49AD22B}" destId="{58274BA8-E38A-41B5-A345-CB0104428C88}" srcOrd="1" destOrd="0" parTransId="{D5154B74-EE3B-4CE2-9332-6EAEBC13481D}" sibTransId="{C2CE1629-5064-4DD6-9698-1FCA809383D2}"/>
    <dgm:cxn modelId="{5CB15819-61FD-4447-9FE2-CB762A41A074}" type="presOf" srcId="{F96CE037-4806-4BA3-A5E0-7A1045FC9A1A}" destId="{91057B09-2B53-444A-A2BC-4B72D39CFBD9}" srcOrd="0" destOrd="0" presId="urn:microsoft.com/office/officeart/2005/8/layout/hierarchy4"/>
    <dgm:cxn modelId="{BDE25DAB-6CD8-42DB-A6BC-A847BEF3CF2D}" type="presOf" srcId="{7F0B73C3-7427-437E-A587-3F0C600C58D8}" destId="{8326CEF4-7ECC-47C4-AE4F-774D83A62686}" srcOrd="0" destOrd="0" presId="urn:microsoft.com/office/officeart/2005/8/layout/hierarchy4"/>
    <dgm:cxn modelId="{1A6DA8DF-5F48-4FD0-BDEF-903C689AD28A}" type="presOf" srcId="{73775471-4ECC-416E-AC44-794AA49AD22B}" destId="{4D32CE99-2E15-4C2B-BBFC-CF8025101AFD}" srcOrd="0" destOrd="0" presId="urn:microsoft.com/office/officeart/2005/8/layout/hierarchy4"/>
    <dgm:cxn modelId="{9F28A8CF-039C-4E61-8D17-D1441D4687BA}" type="presOf" srcId="{3F4F859E-63AC-4820-A62D-B3D79F4DF3EE}" destId="{CE1A1B5C-54E3-4681-BCD8-731DF17BAA61}" srcOrd="0" destOrd="0" presId="urn:microsoft.com/office/officeart/2005/8/layout/hierarchy4"/>
    <dgm:cxn modelId="{51ECB61F-0193-4171-82EC-1763DEE4596E}" srcId="{D9F12969-CFD1-4D0A-BEEE-00F07A64244A}" destId="{F96CE037-4806-4BA3-A5E0-7A1045FC9A1A}" srcOrd="1" destOrd="0" parTransId="{B76855C9-3B43-4648-BD29-735590171D17}" sibTransId="{4C8B35CE-3B77-4BEA-8E62-A11740A25982}"/>
    <dgm:cxn modelId="{5D6FC731-D587-42E3-A5FC-03492353A631}" type="presOf" srcId="{FEEAC061-D4FE-4170-A919-796D2259D59A}" destId="{D7610A60-D3AD-4071-B073-F10F89DBA5DF}" srcOrd="0" destOrd="0" presId="urn:microsoft.com/office/officeart/2005/8/layout/hierarchy4"/>
    <dgm:cxn modelId="{A4E53A1D-2364-41CF-9D15-D9EC626E9AC3}" type="presOf" srcId="{D9F12969-CFD1-4D0A-BEEE-00F07A64244A}" destId="{3A81D67B-66BF-4EFE-B4F6-BB4FBA0CB217}" srcOrd="0" destOrd="0" presId="urn:microsoft.com/office/officeart/2005/8/layout/hierarchy4"/>
    <dgm:cxn modelId="{095B5B88-D0D7-49C4-804D-AC13F156A29C}" type="presOf" srcId="{5BA4AD0E-9AB1-4545-83DA-DBFBD8DBDCD1}" destId="{77518D21-F13B-4A83-B70B-65A121ACCBEC}" srcOrd="0" destOrd="0" presId="urn:microsoft.com/office/officeart/2005/8/layout/hierarchy4"/>
    <dgm:cxn modelId="{AA3B0F32-BD7D-4620-A69C-E26B96220BC3}" type="presOf" srcId="{4AA605A7-581C-4689-B57D-E575EB96475B}" destId="{B00E709B-E68D-4601-914A-18F29991A19F}" srcOrd="0" destOrd="0" presId="urn:microsoft.com/office/officeart/2005/8/layout/hierarchy4"/>
    <dgm:cxn modelId="{5C4344C7-7712-4AC8-A786-CB0BF4470A07}" srcId="{73775471-4ECC-416E-AC44-794AA49AD22B}" destId="{7E03BE15-4F6B-4A78-8212-E5CFB42ED6CC}" srcOrd="0" destOrd="0" parTransId="{9D4ED9DD-4672-4A90-8CB2-57F4A30E6FCC}" sibTransId="{3A54A416-B63D-44EE-B91E-C68340C79F4F}"/>
    <dgm:cxn modelId="{1985CD3D-A86B-47EA-851A-2EB4F955D430}" srcId="{50294934-E797-4AAA-A1A1-469DA9B41B50}" destId="{4AA605A7-581C-4689-B57D-E575EB96475B}" srcOrd="1" destOrd="0" parTransId="{8F6763E3-FB0B-4CE8-8E72-49802F86DAF8}" sibTransId="{A87A7FD1-380E-4349-A7E3-6BEDB086197B}"/>
    <dgm:cxn modelId="{2D1A7E91-77CE-44F1-BD9E-7C960E30F0AC}" srcId="{F450752E-0E01-4EE3-A2DE-20BD2F065F49}" destId="{D9F12969-CFD1-4D0A-BEEE-00F07A64244A}" srcOrd="0" destOrd="0" parTransId="{EDE05DF0-4D13-4065-B920-A0A64CDA47A9}" sibTransId="{A4A56428-25E0-46EE-A0A2-C1D2162CCC1F}"/>
    <dgm:cxn modelId="{0D93E373-8F57-4A86-8BD2-B96EE8A4604A}" srcId="{F96CE037-4806-4BA3-A5E0-7A1045FC9A1A}" destId="{5BA4AD0E-9AB1-4545-83DA-DBFBD8DBDCD1}" srcOrd="0" destOrd="0" parTransId="{7428441F-10AC-4223-B5C2-023B4E6FA216}" sibTransId="{7124BF2D-B93E-4869-9316-D8ED49793FCF}"/>
    <dgm:cxn modelId="{F84BCAF8-CBB4-444E-A1FD-FE8808943F96}" type="presParOf" srcId="{6A61CE4B-1B53-4B94-8DE8-778073132E85}" destId="{1304E2A0-6BC7-4DA9-B27E-C67A9C4A4140}" srcOrd="0" destOrd="0" presId="urn:microsoft.com/office/officeart/2005/8/layout/hierarchy4"/>
    <dgm:cxn modelId="{3A8840E5-4531-41FF-B084-D11913D328B6}" type="presParOf" srcId="{1304E2A0-6BC7-4DA9-B27E-C67A9C4A4140}" destId="{3A81D67B-66BF-4EFE-B4F6-BB4FBA0CB217}" srcOrd="0" destOrd="0" presId="urn:microsoft.com/office/officeart/2005/8/layout/hierarchy4"/>
    <dgm:cxn modelId="{DC81281E-D6D1-48D8-AB61-703AA1207204}" type="presParOf" srcId="{1304E2A0-6BC7-4DA9-B27E-C67A9C4A4140}" destId="{3712C0BE-BEB2-4C73-B5B7-A1FB3EE2C249}" srcOrd="1" destOrd="0" presId="urn:microsoft.com/office/officeart/2005/8/layout/hierarchy4"/>
    <dgm:cxn modelId="{15C72347-5776-4C29-8E47-FF7D543FB79D}" type="presParOf" srcId="{1304E2A0-6BC7-4DA9-B27E-C67A9C4A4140}" destId="{36734E56-DFDE-445F-BF37-BFCBF3E000C9}" srcOrd="2" destOrd="0" presId="urn:microsoft.com/office/officeart/2005/8/layout/hierarchy4"/>
    <dgm:cxn modelId="{E8FEADE9-AEED-4B24-938B-0916EE48D4DE}" type="presParOf" srcId="{36734E56-DFDE-445F-BF37-BFCBF3E000C9}" destId="{7C9AEC00-072D-4235-9EFF-FFB6A3DD0DF9}" srcOrd="0" destOrd="0" presId="urn:microsoft.com/office/officeart/2005/8/layout/hierarchy4"/>
    <dgm:cxn modelId="{8DE9F154-A235-4907-A34B-CF88B1532028}" type="presParOf" srcId="{7C9AEC00-072D-4235-9EFF-FFB6A3DD0DF9}" destId="{9BDC9E59-9A7D-4614-B9A7-74E313369DB6}" srcOrd="0" destOrd="0" presId="urn:microsoft.com/office/officeart/2005/8/layout/hierarchy4"/>
    <dgm:cxn modelId="{759CAD1A-4367-41C0-A7E8-29624E55F7E1}" type="presParOf" srcId="{7C9AEC00-072D-4235-9EFF-FFB6A3DD0DF9}" destId="{58E34F5F-63E4-4357-A1AF-D452262C20D3}" srcOrd="1" destOrd="0" presId="urn:microsoft.com/office/officeart/2005/8/layout/hierarchy4"/>
    <dgm:cxn modelId="{D2A11272-0F59-4D6F-B230-95415C6E46C4}" type="presParOf" srcId="{7C9AEC00-072D-4235-9EFF-FFB6A3DD0DF9}" destId="{D95FC8C2-90FA-4B47-846E-41C7E5311791}" srcOrd="2" destOrd="0" presId="urn:microsoft.com/office/officeart/2005/8/layout/hierarchy4"/>
    <dgm:cxn modelId="{96D21CCB-EA04-4257-9B14-99AFCF483909}" type="presParOf" srcId="{D95FC8C2-90FA-4B47-846E-41C7E5311791}" destId="{2948CD8D-F1BA-48EA-BB34-DBDE0AE084DD}" srcOrd="0" destOrd="0" presId="urn:microsoft.com/office/officeart/2005/8/layout/hierarchy4"/>
    <dgm:cxn modelId="{6C827C57-B91D-4138-9A80-7E14152A5EA9}" type="presParOf" srcId="{2948CD8D-F1BA-48EA-BB34-DBDE0AE084DD}" destId="{8326CEF4-7ECC-47C4-AE4F-774D83A62686}" srcOrd="0" destOrd="0" presId="urn:microsoft.com/office/officeart/2005/8/layout/hierarchy4"/>
    <dgm:cxn modelId="{C8749944-F715-4A0B-BCD3-737711DC5BC7}" type="presParOf" srcId="{2948CD8D-F1BA-48EA-BB34-DBDE0AE084DD}" destId="{722A440C-847E-47EE-932A-46498F588F8F}" srcOrd="1" destOrd="0" presId="urn:microsoft.com/office/officeart/2005/8/layout/hierarchy4"/>
    <dgm:cxn modelId="{656034A2-BB38-4E0E-9BBE-535E1F6A5ABB}" type="presParOf" srcId="{D95FC8C2-90FA-4B47-846E-41C7E5311791}" destId="{80BC3918-83AD-463C-90BD-8CE9F7E40AA6}" srcOrd="1" destOrd="0" presId="urn:microsoft.com/office/officeart/2005/8/layout/hierarchy4"/>
    <dgm:cxn modelId="{B54C655E-7C78-42A3-8699-78AAA08D0A92}" type="presParOf" srcId="{D95FC8C2-90FA-4B47-846E-41C7E5311791}" destId="{D3882269-2FF7-4217-A839-9E015911471C}" srcOrd="2" destOrd="0" presId="urn:microsoft.com/office/officeart/2005/8/layout/hierarchy4"/>
    <dgm:cxn modelId="{4A864467-A55C-4900-B883-C55C1A081DB5}" type="presParOf" srcId="{D3882269-2FF7-4217-A839-9E015911471C}" destId="{B00E709B-E68D-4601-914A-18F29991A19F}" srcOrd="0" destOrd="0" presId="urn:microsoft.com/office/officeart/2005/8/layout/hierarchy4"/>
    <dgm:cxn modelId="{D1EEFF51-E424-40D2-A16D-3ACAA2C7B55A}" type="presParOf" srcId="{D3882269-2FF7-4217-A839-9E015911471C}" destId="{81E885A3-53D2-4E83-A8B0-99DF83C15F0A}" srcOrd="1" destOrd="0" presId="urn:microsoft.com/office/officeart/2005/8/layout/hierarchy4"/>
    <dgm:cxn modelId="{62FBD55A-C4A2-49F1-B26D-86345EFD52DD}" type="presParOf" srcId="{36734E56-DFDE-445F-BF37-BFCBF3E000C9}" destId="{2C4E7E32-C0C3-4777-8BCE-76985986473A}" srcOrd="1" destOrd="0" presId="urn:microsoft.com/office/officeart/2005/8/layout/hierarchy4"/>
    <dgm:cxn modelId="{BA763733-9D4B-4548-A41C-E2537745405F}" type="presParOf" srcId="{36734E56-DFDE-445F-BF37-BFCBF3E000C9}" destId="{A84A25F9-B028-41C7-9FB7-B1A677968C6B}" srcOrd="2" destOrd="0" presId="urn:microsoft.com/office/officeart/2005/8/layout/hierarchy4"/>
    <dgm:cxn modelId="{22600D8F-F33D-4C2A-9466-4D71CBC17279}" type="presParOf" srcId="{A84A25F9-B028-41C7-9FB7-B1A677968C6B}" destId="{91057B09-2B53-444A-A2BC-4B72D39CFBD9}" srcOrd="0" destOrd="0" presId="urn:microsoft.com/office/officeart/2005/8/layout/hierarchy4"/>
    <dgm:cxn modelId="{506F8C1D-9D04-4B23-A6FD-19D2BECFEC16}" type="presParOf" srcId="{A84A25F9-B028-41C7-9FB7-B1A677968C6B}" destId="{721091D8-F466-4AA2-9861-A393C7E4C1D6}" srcOrd="1" destOrd="0" presId="urn:microsoft.com/office/officeart/2005/8/layout/hierarchy4"/>
    <dgm:cxn modelId="{265E9C59-292B-41D0-AACC-96CF0B27D91E}" type="presParOf" srcId="{A84A25F9-B028-41C7-9FB7-B1A677968C6B}" destId="{D803688F-6FF4-4912-93EC-86D8E5CE2F57}" srcOrd="2" destOrd="0" presId="urn:microsoft.com/office/officeart/2005/8/layout/hierarchy4"/>
    <dgm:cxn modelId="{B1F9CF86-E0A5-431E-BCCA-368A0E302D29}" type="presParOf" srcId="{D803688F-6FF4-4912-93EC-86D8E5CE2F57}" destId="{2D7C8428-2858-4784-B7DF-5484282E3908}" srcOrd="0" destOrd="0" presId="urn:microsoft.com/office/officeart/2005/8/layout/hierarchy4"/>
    <dgm:cxn modelId="{71F5983F-7135-4ABA-8D63-4C9A6291C1D8}" type="presParOf" srcId="{2D7C8428-2858-4784-B7DF-5484282E3908}" destId="{77518D21-F13B-4A83-B70B-65A121ACCBEC}" srcOrd="0" destOrd="0" presId="urn:microsoft.com/office/officeart/2005/8/layout/hierarchy4"/>
    <dgm:cxn modelId="{87D7D810-8267-4401-B03B-4624AF82DFFF}" type="presParOf" srcId="{2D7C8428-2858-4784-B7DF-5484282E3908}" destId="{8D3A7EBC-A29A-482F-B9B1-5B0D4157533A}" srcOrd="1" destOrd="0" presId="urn:microsoft.com/office/officeart/2005/8/layout/hierarchy4"/>
    <dgm:cxn modelId="{0E9BB329-6D30-4F6F-93AB-B36340E48C3C}" type="presParOf" srcId="{D803688F-6FF4-4912-93EC-86D8E5CE2F57}" destId="{CCD5488B-D363-4AC9-BF47-AC45168B529C}" srcOrd="1" destOrd="0" presId="urn:microsoft.com/office/officeart/2005/8/layout/hierarchy4"/>
    <dgm:cxn modelId="{B24D75D0-1EBC-443A-BDD4-74BA1B6B14FE}" type="presParOf" srcId="{D803688F-6FF4-4912-93EC-86D8E5CE2F57}" destId="{F254FB1B-6FE0-4395-BE45-4632BD1F0C4E}" srcOrd="2" destOrd="0" presId="urn:microsoft.com/office/officeart/2005/8/layout/hierarchy4"/>
    <dgm:cxn modelId="{B981123F-B1A9-4414-A09E-651DDFC57969}" type="presParOf" srcId="{F254FB1B-6FE0-4395-BE45-4632BD1F0C4E}" destId="{12C06BCC-C517-458B-81D9-F0ABC6B65839}" srcOrd="0" destOrd="0" presId="urn:microsoft.com/office/officeart/2005/8/layout/hierarchy4"/>
    <dgm:cxn modelId="{CC750167-7426-477A-83B6-C5BB395D5FF7}" type="presParOf" srcId="{F254FB1B-6FE0-4395-BE45-4632BD1F0C4E}" destId="{A8CC1AC4-0140-4E88-9428-8439E3714110}" srcOrd="1" destOrd="0" presId="urn:microsoft.com/office/officeart/2005/8/layout/hierarchy4"/>
    <dgm:cxn modelId="{E2771142-08EB-4B0E-8556-4ADE5BED33E2}" type="presParOf" srcId="{36734E56-DFDE-445F-BF37-BFCBF3E000C9}" destId="{3173509B-DEE9-446E-8902-70C20F29A49D}" srcOrd="3" destOrd="0" presId="urn:microsoft.com/office/officeart/2005/8/layout/hierarchy4"/>
    <dgm:cxn modelId="{BE012792-BB66-4E62-80A5-054363E0543D}" type="presParOf" srcId="{36734E56-DFDE-445F-BF37-BFCBF3E000C9}" destId="{CC2687F3-5FF1-4126-ADFF-9D1EE0731BC5}" srcOrd="4" destOrd="0" presId="urn:microsoft.com/office/officeart/2005/8/layout/hierarchy4"/>
    <dgm:cxn modelId="{837343CC-D833-4A58-9FE0-828D0DCAA135}" type="presParOf" srcId="{CC2687F3-5FF1-4126-ADFF-9D1EE0731BC5}" destId="{4D32CE99-2E15-4C2B-BBFC-CF8025101AFD}" srcOrd="0" destOrd="0" presId="urn:microsoft.com/office/officeart/2005/8/layout/hierarchy4"/>
    <dgm:cxn modelId="{DE07BF33-422F-4781-8AD0-278D869A22C0}" type="presParOf" srcId="{CC2687F3-5FF1-4126-ADFF-9D1EE0731BC5}" destId="{DA4C5C25-9250-494A-BDFD-BC6F991960B2}" srcOrd="1" destOrd="0" presId="urn:microsoft.com/office/officeart/2005/8/layout/hierarchy4"/>
    <dgm:cxn modelId="{90C803B2-C317-4E11-884A-2C0292E315F9}" type="presParOf" srcId="{CC2687F3-5FF1-4126-ADFF-9D1EE0731BC5}" destId="{19479167-566F-4B50-9D51-3E304513CDF7}" srcOrd="2" destOrd="0" presId="urn:microsoft.com/office/officeart/2005/8/layout/hierarchy4"/>
    <dgm:cxn modelId="{D87BC08E-BBF9-4643-B79F-F4F48BD71E1A}" type="presParOf" srcId="{19479167-566F-4B50-9D51-3E304513CDF7}" destId="{5046068D-F531-40A8-AD19-4F5C6D2C9C9E}" srcOrd="0" destOrd="0" presId="urn:microsoft.com/office/officeart/2005/8/layout/hierarchy4"/>
    <dgm:cxn modelId="{92211907-4D9F-4EF6-9EE5-65EA4D757965}" type="presParOf" srcId="{5046068D-F531-40A8-AD19-4F5C6D2C9C9E}" destId="{86CEF13A-9909-485C-A658-34160096A674}" srcOrd="0" destOrd="0" presId="urn:microsoft.com/office/officeart/2005/8/layout/hierarchy4"/>
    <dgm:cxn modelId="{3149A77B-BEB7-47A3-A64F-4FE2095BA976}" type="presParOf" srcId="{5046068D-F531-40A8-AD19-4F5C6D2C9C9E}" destId="{635E34C8-3029-45F1-BF05-48B86E1ECDC4}" srcOrd="1" destOrd="0" presId="urn:microsoft.com/office/officeart/2005/8/layout/hierarchy4"/>
    <dgm:cxn modelId="{3C3752CE-9559-4DE1-86F0-3218C8D1181A}" type="presParOf" srcId="{19479167-566F-4B50-9D51-3E304513CDF7}" destId="{CD3D9CB6-C52B-44C9-8164-0C084C4BB05F}" srcOrd="1" destOrd="0" presId="urn:microsoft.com/office/officeart/2005/8/layout/hierarchy4"/>
    <dgm:cxn modelId="{0CECD04C-2882-4B8C-B885-C3D4722CF0CF}" type="presParOf" srcId="{19479167-566F-4B50-9D51-3E304513CDF7}" destId="{3703DCB7-7DC9-4679-A1A6-AC2FA230CFE9}" srcOrd="2" destOrd="0" presId="urn:microsoft.com/office/officeart/2005/8/layout/hierarchy4"/>
    <dgm:cxn modelId="{8251BB50-4991-4121-95CF-75F826CB3932}" type="presParOf" srcId="{3703DCB7-7DC9-4679-A1A6-AC2FA230CFE9}" destId="{0B945BA2-3BBD-465F-9591-EBF1A4A0BC4F}" srcOrd="0" destOrd="0" presId="urn:microsoft.com/office/officeart/2005/8/layout/hierarchy4"/>
    <dgm:cxn modelId="{499751EB-9DF2-42DA-9CF4-B8006BD070C0}" type="presParOf" srcId="{3703DCB7-7DC9-4679-A1A6-AC2FA230CFE9}" destId="{A24B87C2-F9A8-4691-BCB0-36742C62BCA5}" srcOrd="1" destOrd="0" presId="urn:microsoft.com/office/officeart/2005/8/layout/hierarchy4"/>
    <dgm:cxn modelId="{5699AB99-446E-4BC4-810A-CA12BB04AB75}" type="presParOf" srcId="{36734E56-DFDE-445F-BF37-BFCBF3E000C9}" destId="{FE8977D2-EEA3-4DEE-B876-A36B889D8A24}" srcOrd="5" destOrd="0" presId="urn:microsoft.com/office/officeart/2005/8/layout/hierarchy4"/>
    <dgm:cxn modelId="{47BF912D-B2F5-44C5-B473-ACF1E74C0946}" type="presParOf" srcId="{36734E56-DFDE-445F-BF37-BFCBF3E000C9}" destId="{63C9C97E-49E8-4B00-AC5B-C662FCEF3BE6}" srcOrd="6" destOrd="0" presId="urn:microsoft.com/office/officeart/2005/8/layout/hierarchy4"/>
    <dgm:cxn modelId="{69E7D56D-60DB-4703-8EF8-AD0D79B72B3A}" type="presParOf" srcId="{63C9C97E-49E8-4B00-AC5B-C662FCEF3BE6}" destId="{E2197CED-00F2-4E73-9D29-E636A174F7AA}" srcOrd="0" destOrd="0" presId="urn:microsoft.com/office/officeart/2005/8/layout/hierarchy4"/>
    <dgm:cxn modelId="{E6E5C99B-A94C-44F9-A3FC-85EB782F6D71}" type="presParOf" srcId="{63C9C97E-49E8-4B00-AC5B-C662FCEF3BE6}" destId="{42695D6B-1AA5-4479-BAAD-778DE66970B5}" srcOrd="1" destOrd="0" presId="urn:microsoft.com/office/officeart/2005/8/layout/hierarchy4"/>
    <dgm:cxn modelId="{4E813FC3-DEA0-4B7C-8EE3-81F074E5DBD4}" type="presParOf" srcId="{63C9C97E-49E8-4B00-AC5B-C662FCEF3BE6}" destId="{FC1327B1-E470-458E-B09C-9085FB5E97C9}" srcOrd="2" destOrd="0" presId="urn:microsoft.com/office/officeart/2005/8/layout/hierarchy4"/>
    <dgm:cxn modelId="{C9FBF055-7563-4535-A3F3-452804BF3733}" type="presParOf" srcId="{FC1327B1-E470-458E-B09C-9085FB5E97C9}" destId="{E47E73CC-A4D8-45BE-AEC4-F927E402E2A5}" srcOrd="0" destOrd="0" presId="urn:microsoft.com/office/officeart/2005/8/layout/hierarchy4"/>
    <dgm:cxn modelId="{10FC577C-0B13-445E-94DF-A1D85DE84BB9}" type="presParOf" srcId="{E47E73CC-A4D8-45BE-AEC4-F927E402E2A5}" destId="{99B2FEA3-4663-4EF6-994F-0291F49A6078}" srcOrd="0" destOrd="0" presId="urn:microsoft.com/office/officeart/2005/8/layout/hierarchy4"/>
    <dgm:cxn modelId="{EE8AD495-0302-42CE-8B33-DD1D16CF9386}" type="presParOf" srcId="{E47E73CC-A4D8-45BE-AEC4-F927E402E2A5}" destId="{962B7425-5348-40DA-916C-AC9460414D5E}" srcOrd="1" destOrd="0" presId="urn:microsoft.com/office/officeart/2005/8/layout/hierarchy4"/>
    <dgm:cxn modelId="{82A000B9-E881-4A49-BD31-70E2B70C3851}" type="presParOf" srcId="{FC1327B1-E470-458E-B09C-9085FB5E97C9}" destId="{12DCCFAB-6478-4113-9D34-7EF4BCAE8692}" srcOrd="1" destOrd="0" presId="urn:microsoft.com/office/officeart/2005/8/layout/hierarchy4"/>
    <dgm:cxn modelId="{A4A17FDE-4CAA-4021-AD59-D276EDD1AF2B}" type="presParOf" srcId="{FC1327B1-E470-458E-B09C-9085FB5E97C9}" destId="{6AE1A192-FE70-4812-9A1A-8F1D7E483FE4}" srcOrd="2" destOrd="0" presId="urn:microsoft.com/office/officeart/2005/8/layout/hierarchy4"/>
    <dgm:cxn modelId="{CAEC5AB8-808A-4041-98C8-0E8323BD3800}" type="presParOf" srcId="{6AE1A192-FE70-4812-9A1A-8F1D7E483FE4}" destId="{372A9E7E-CEBD-4D7F-B7EA-09AF48F49E1E}" srcOrd="0" destOrd="0" presId="urn:microsoft.com/office/officeart/2005/8/layout/hierarchy4"/>
    <dgm:cxn modelId="{FAEC0F07-B8F8-42FB-8E9E-569E6595606E}" type="presParOf" srcId="{6AE1A192-FE70-4812-9A1A-8F1D7E483FE4}" destId="{044F47C6-34C9-4CD0-A0BB-24A674EAEB75}" srcOrd="1" destOrd="0" presId="urn:microsoft.com/office/officeart/2005/8/layout/hierarchy4"/>
    <dgm:cxn modelId="{6146C19A-27D5-44C3-BFC0-B1F0598497E5}" type="presParOf" srcId="{36734E56-DFDE-445F-BF37-BFCBF3E000C9}" destId="{BBCA7EDF-4DCD-4E78-A46E-24AE418425E6}" srcOrd="7" destOrd="0" presId="urn:microsoft.com/office/officeart/2005/8/layout/hierarchy4"/>
    <dgm:cxn modelId="{F3DBDCA6-98B0-40BE-8A9C-5CF92B2A5E15}" type="presParOf" srcId="{36734E56-DFDE-445F-BF37-BFCBF3E000C9}" destId="{8ABAE713-9C0A-4B88-B2DD-94472AA229D0}" srcOrd="8" destOrd="0" presId="urn:microsoft.com/office/officeart/2005/8/layout/hierarchy4"/>
    <dgm:cxn modelId="{1E47F9D0-02C4-471D-A6BB-705B79B8327A}" type="presParOf" srcId="{8ABAE713-9C0A-4B88-B2DD-94472AA229D0}" destId="{CE1A1B5C-54E3-4681-BCD8-731DF17BAA61}" srcOrd="0" destOrd="0" presId="urn:microsoft.com/office/officeart/2005/8/layout/hierarchy4"/>
    <dgm:cxn modelId="{3E980FCE-BD1B-499B-8193-2A12E45254C3}" type="presParOf" srcId="{8ABAE713-9C0A-4B88-B2DD-94472AA229D0}" destId="{DF003C36-4BFD-4154-9C33-D239B9960E86}" srcOrd="1" destOrd="0" presId="urn:microsoft.com/office/officeart/2005/8/layout/hierarchy4"/>
    <dgm:cxn modelId="{3368FF4C-5565-44A0-B2D0-A594C3F2D637}" type="presParOf" srcId="{8ABAE713-9C0A-4B88-B2DD-94472AA229D0}" destId="{F46586D2-A703-47BE-903F-0EC3DC25C589}" srcOrd="2" destOrd="0" presId="urn:microsoft.com/office/officeart/2005/8/layout/hierarchy4"/>
    <dgm:cxn modelId="{C3852DD0-B83B-4F90-B601-3C1EEC5856DE}" type="presParOf" srcId="{F46586D2-A703-47BE-903F-0EC3DC25C589}" destId="{E7594E9F-9ED8-42F1-91CD-922206DEE898}" srcOrd="0" destOrd="0" presId="urn:microsoft.com/office/officeart/2005/8/layout/hierarchy4"/>
    <dgm:cxn modelId="{AB1493DA-50CB-4C81-8730-806803A248B9}" type="presParOf" srcId="{E7594E9F-9ED8-42F1-91CD-922206DEE898}" destId="{6913A2E8-FFDF-46A4-A297-B7526746C636}" srcOrd="0" destOrd="0" presId="urn:microsoft.com/office/officeart/2005/8/layout/hierarchy4"/>
    <dgm:cxn modelId="{4340AD13-5E3E-4146-A959-CA7EAE37AB0D}" type="presParOf" srcId="{E7594E9F-9ED8-42F1-91CD-922206DEE898}" destId="{79B65B2B-EB8F-4AE7-9A7A-3B6A89555DFC}" srcOrd="1" destOrd="0" presId="urn:microsoft.com/office/officeart/2005/8/layout/hierarchy4"/>
    <dgm:cxn modelId="{CDCBFEE3-E5D0-4011-BE68-EF6BB626BE2D}" type="presParOf" srcId="{F46586D2-A703-47BE-903F-0EC3DC25C589}" destId="{0C00B590-3B3D-4F50-BFCD-1BD9F7F5741C}" srcOrd="1" destOrd="0" presId="urn:microsoft.com/office/officeart/2005/8/layout/hierarchy4"/>
    <dgm:cxn modelId="{5CA2D4C0-6F01-4F54-8D62-28EDE7702927}" type="presParOf" srcId="{F46586D2-A703-47BE-903F-0EC3DC25C589}" destId="{FC392D4B-C2C0-4205-9966-DD5F9257FE6A}" srcOrd="2" destOrd="0" presId="urn:microsoft.com/office/officeart/2005/8/layout/hierarchy4"/>
    <dgm:cxn modelId="{8D965D91-F36A-4FCF-B903-7E8B110367EA}" type="presParOf" srcId="{FC392D4B-C2C0-4205-9966-DD5F9257FE6A}" destId="{D7610A60-D3AD-4071-B073-F10F89DBA5DF}" srcOrd="0" destOrd="0" presId="urn:microsoft.com/office/officeart/2005/8/layout/hierarchy4"/>
    <dgm:cxn modelId="{061352F0-0B20-402A-9EF7-645EDBB3D9E0}" type="presParOf" srcId="{FC392D4B-C2C0-4205-9966-DD5F9257FE6A}" destId="{A66DBC17-9F73-4531-AEB7-61DF9BF79086}"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E1C391F7-645D-455F-810F-6D926BA2414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99857AA5-FE8F-4A2B-8C44-44B5E4A4A31F}">
      <dgm:prSet phldrT="[Text]"/>
      <dgm:spPr>
        <a:solidFill>
          <a:schemeClr val="accent5">
            <a:lumMod val="5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err="1" smtClean="0"/>
            <a:t>Tumbuh</a:t>
          </a:r>
          <a:r>
            <a:rPr lang="en-US" dirty="0" smtClean="0"/>
            <a:t> </a:t>
          </a:r>
          <a:r>
            <a:rPr lang="en-US" dirty="0" err="1" smtClean="0"/>
            <a:t>pesat</a:t>
          </a:r>
          <a:r>
            <a:rPr lang="en-US" dirty="0" smtClean="0"/>
            <a:t> </a:t>
          </a:r>
          <a:r>
            <a:rPr lang="en-US" dirty="0" err="1" smtClean="0"/>
            <a:t>dari</a:t>
          </a:r>
          <a:r>
            <a:rPr lang="en-US" dirty="0" smtClean="0"/>
            <a:t> market share yang </a:t>
          </a:r>
          <a:r>
            <a:rPr lang="en-US" dirty="0" err="1" smtClean="0"/>
            <a:t>masih</a:t>
          </a:r>
          <a:r>
            <a:rPr lang="en-US" dirty="0" smtClean="0"/>
            <a:t> </a:t>
          </a:r>
          <a:r>
            <a:rPr lang="en-US" dirty="0" err="1" smtClean="0"/>
            <a:t>kecil</a:t>
          </a:r>
          <a:endParaRPr lang="en-US" dirty="0" smtClean="0"/>
        </a:p>
        <a:p>
          <a:pPr defTabSz="2355850">
            <a:lnSpc>
              <a:spcPct val="90000"/>
            </a:lnSpc>
            <a:spcBef>
              <a:spcPct val="0"/>
            </a:spcBef>
            <a:spcAft>
              <a:spcPct val="35000"/>
            </a:spcAft>
          </a:pPr>
          <a:endParaRPr lang="en-GB" dirty="0"/>
        </a:p>
      </dgm:t>
    </dgm:pt>
    <dgm:pt modelId="{25B21BC6-FD5E-4D6C-A7E9-1F98EA45869E}" type="parTrans" cxnId="{0B3E218B-22E0-4196-941D-BFFFB101A600}">
      <dgm:prSet/>
      <dgm:spPr/>
      <dgm:t>
        <a:bodyPr/>
        <a:lstStyle/>
        <a:p>
          <a:endParaRPr lang="en-GB"/>
        </a:p>
      </dgm:t>
    </dgm:pt>
    <dgm:pt modelId="{6B5E6D34-0460-47CB-A1EF-1838C7ABD795}" type="sibTrans" cxnId="{0B3E218B-22E0-4196-941D-BFFFB101A600}">
      <dgm:prSet/>
      <dgm:spPr/>
      <dgm:t>
        <a:bodyPr/>
        <a:lstStyle/>
        <a:p>
          <a:endParaRPr lang="en-GB"/>
        </a:p>
      </dgm:t>
    </dgm:pt>
    <dgm:pt modelId="{5D9FA47A-3593-4E14-941E-6FABAF916DB2}">
      <dgm:prSet phldrT="[Text]"/>
      <dgm:spPr>
        <a:solidFill>
          <a:srgbClr val="FFFF00"/>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id-ID" dirty="0" smtClean="0">
              <a:solidFill>
                <a:schemeClr val="tx1"/>
              </a:solidFill>
            </a:rPr>
            <a:t>Kesenjangan skala bisnis  sedikit entitas menguasai sebagian besar pangsa pasar</a:t>
          </a:r>
        </a:p>
        <a:p>
          <a:pPr defTabSz="666750">
            <a:lnSpc>
              <a:spcPct val="90000"/>
            </a:lnSpc>
            <a:spcBef>
              <a:spcPct val="0"/>
            </a:spcBef>
            <a:spcAft>
              <a:spcPct val="35000"/>
            </a:spcAft>
          </a:pPr>
          <a:endParaRPr lang="en-GB" dirty="0">
            <a:solidFill>
              <a:schemeClr val="tx1"/>
            </a:solidFill>
          </a:endParaRPr>
        </a:p>
      </dgm:t>
    </dgm:pt>
    <dgm:pt modelId="{269DCC72-B2A4-4234-85C0-B95A4C5AD046}" type="parTrans" cxnId="{BA5201A6-6D18-4EC8-BF69-0F6770607BCB}">
      <dgm:prSet/>
      <dgm:spPr/>
      <dgm:t>
        <a:bodyPr/>
        <a:lstStyle/>
        <a:p>
          <a:endParaRPr lang="en-GB"/>
        </a:p>
      </dgm:t>
    </dgm:pt>
    <dgm:pt modelId="{454B7F9D-47D1-4203-9671-0BC591218EFB}" type="sibTrans" cxnId="{BA5201A6-6D18-4EC8-BF69-0F6770607BCB}">
      <dgm:prSet/>
      <dgm:spPr/>
      <dgm:t>
        <a:bodyPr/>
        <a:lstStyle/>
        <a:p>
          <a:endParaRPr lang="en-GB"/>
        </a:p>
      </dgm:t>
    </dgm:pt>
    <dgm:pt modelId="{93BE975F-7DC2-4B90-9BD3-A650752A80C5}">
      <dgm:prSet phldrT="[Text]"/>
      <dgm:spPr>
        <a:solidFill>
          <a:schemeClr val="accent2">
            <a:lumMod val="75000"/>
          </a:schemeClr>
        </a:solidFill>
      </dgm:spPr>
      <dgm:t>
        <a:bodyPr/>
        <a:lstStyle/>
        <a:p>
          <a:r>
            <a:rPr lang="id-ID" dirty="0" smtClean="0"/>
            <a:t>Tingkat pemahaman dan preferensi masyarakat terhadap </a:t>
          </a:r>
          <a:r>
            <a:rPr lang="en-US" dirty="0" err="1" smtClean="0"/>
            <a:t>asuransi</a:t>
          </a:r>
          <a:r>
            <a:rPr lang="en-US" dirty="0" smtClean="0"/>
            <a:t> </a:t>
          </a:r>
          <a:r>
            <a:rPr lang="en-US" dirty="0" err="1" smtClean="0"/>
            <a:t>syariah</a:t>
          </a:r>
          <a:r>
            <a:rPr lang="en-US" dirty="0" smtClean="0"/>
            <a:t> </a:t>
          </a:r>
          <a:r>
            <a:rPr lang="id-ID" dirty="0" smtClean="0"/>
            <a:t>masih belum luas</a:t>
          </a:r>
          <a:endParaRPr lang="en-GB" dirty="0"/>
        </a:p>
      </dgm:t>
    </dgm:pt>
    <dgm:pt modelId="{6BF483E1-A064-4049-B43C-5520CC4285C0}" type="parTrans" cxnId="{9C9ABCED-44E8-4DD7-B073-7D47412DE670}">
      <dgm:prSet/>
      <dgm:spPr/>
      <dgm:t>
        <a:bodyPr/>
        <a:lstStyle/>
        <a:p>
          <a:endParaRPr lang="en-GB"/>
        </a:p>
      </dgm:t>
    </dgm:pt>
    <dgm:pt modelId="{A929F7E4-EE5D-46B1-A61E-E233ACC15AFF}" type="sibTrans" cxnId="{9C9ABCED-44E8-4DD7-B073-7D47412DE670}">
      <dgm:prSet/>
      <dgm:spPr/>
      <dgm:t>
        <a:bodyPr/>
        <a:lstStyle/>
        <a:p>
          <a:endParaRPr lang="en-GB"/>
        </a:p>
      </dgm:t>
    </dgm:pt>
    <dgm:pt modelId="{BA41E2C6-8724-4CD9-8B14-1E98EF7DE31A}">
      <dgm:prSet phldrT="[Text]"/>
      <dgm:spPr>
        <a:solidFill>
          <a:srgbClr val="00B050"/>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id-ID" dirty="0" smtClean="0"/>
            <a:t>Tingginya tingkat interdependensi </a:t>
          </a:r>
          <a:r>
            <a:rPr lang="en-US" dirty="0" err="1" smtClean="0"/>
            <a:t>asuransi</a:t>
          </a:r>
          <a:r>
            <a:rPr lang="en-US" dirty="0" smtClean="0"/>
            <a:t> </a:t>
          </a:r>
          <a:r>
            <a:rPr lang="en-US" dirty="0" err="1" smtClean="0"/>
            <a:t>syariah</a:t>
          </a:r>
          <a:r>
            <a:rPr lang="en-US" dirty="0" smtClean="0"/>
            <a:t> </a:t>
          </a:r>
          <a:r>
            <a:rPr lang="id-ID" dirty="0" smtClean="0"/>
            <a:t>dengan sektor keuangan syariah lainnya</a:t>
          </a:r>
        </a:p>
        <a:p>
          <a:pPr defTabSz="533400">
            <a:lnSpc>
              <a:spcPct val="90000"/>
            </a:lnSpc>
            <a:spcBef>
              <a:spcPct val="0"/>
            </a:spcBef>
            <a:spcAft>
              <a:spcPct val="35000"/>
            </a:spcAft>
          </a:pPr>
          <a:endParaRPr lang="en-GB" dirty="0"/>
        </a:p>
      </dgm:t>
    </dgm:pt>
    <dgm:pt modelId="{8EECCBF2-C63D-4419-AD44-4A6AFDF64916}" type="parTrans" cxnId="{2A3E8411-E321-4247-B122-E24C6BCDBF17}">
      <dgm:prSet/>
      <dgm:spPr/>
      <dgm:t>
        <a:bodyPr/>
        <a:lstStyle/>
        <a:p>
          <a:endParaRPr lang="en-GB"/>
        </a:p>
      </dgm:t>
    </dgm:pt>
    <dgm:pt modelId="{4BC2C6E6-91B3-44F3-9048-40221C439F66}" type="sibTrans" cxnId="{2A3E8411-E321-4247-B122-E24C6BCDBF17}">
      <dgm:prSet/>
      <dgm:spPr/>
      <dgm:t>
        <a:bodyPr/>
        <a:lstStyle/>
        <a:p>
          <a:endParaRPr lang="en-GB"/>
        </a:p>
      </dgm:t>
    </dgm:pt>
    <dgm:pt modelId="{81D604E1-69C9-4469-BB87-75D866F602DF}">
      <dgm:prSet phldrT="[Text]"/>
      <dgm:spPr>
        <a:solidFill>
          <a:srgbClr val="FF0000"/>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u="none" dirty="0" err="1" smtClean="0"/>
            <a:t>Inovasi</a:t>
          </a:r>
          <a:r>
            <a:rPr lang="en-US" u="none" dirty="0" smtClean="0"/>
            <a:t> </a:t>
          </a:r>
          <a:r>
            <a:rPr lang="en-US" u="none" dirty="0" err="1" smtClean="0"/>
            <a:t>dan</a:t>
          </a:r>
          <a:r>
            <a:rPr lang="en-US" u="none" dirty="0" smtClean="0"/>
            <a:t> </a:t>
          </a:r>
          <a:r>
            <a:rPr lang="en-US" u="none" dirty="0" err="1" smtClean="0"/>
            <a:t>keberagaman</a:t>
          </a:r>
          <a:r>
            <a:rPr lang="en-US" u="none" dirty="0" smtClean="0"/>
            <a:t> </a:t>
          </a:r>
          <a:r>
            <a:rPr lang="en-US" u="none" dirty="0" err="1" smtClean="0"/>
            <a:t>produk</a:t>
          </a:r>
          <a:r>
            <a:rPr lang="en-US" u="none" dirty="0" smtClean="0"/>
            <a:t> </a:t>
          </a:r>
          <a:r>
            <a:rPr lang="id-ID" u="none" dirty="0" smtClean="0"/>
            <a:t>asuransi </a:t>
          </a:r>
          <a:r>
            <a:rPr lang="id-ID" dirty="0" smtClean="0"/>
            <a:t>syariah </a:t>
          </a:r>
          <a:r>
            <a:rPr lang="en-US" dirty="0" err="1" smtClean="0"/>
            <a:t>masih</a:t>
          </a:r>
          <a:r>
            <a:rPr lang="en-US" dirty="0" smtClean="0"/>
            <a:t> </a:t>
          </a:r>
          <a:r>
            <a:rPr lang="en-US" dirty="0" err="1" smtClean="0"/>
            <a:t>kurang</a:t>
          </a:r>
          <a:endParaRPr lang="en-US" dirty="0" smtClean="0"/>
        </a:p>
        <a:p>
          <a:pPr defTabSz="533400">
            <a:lnSpc>
              <a:spcPct val="90000"/>
            </a:lnSpc>
            <a:spcBef>
              <a:spcPct val="0"/>
            </a:spcBef>
            <a:spcAft>
              <a:spcPct val="35000"/>
            </a:spcAft>
          </a:pPr>
          <a:endParaRPr lang="en-GB" dirty="0"/>
        </a:p>
      </dgm:t>
    </dgm:pt>
    <dgm:pt modelId="{D35B515E-247E-4D43-B7AE-B97F2FC4DF25}" type="parTrans" cxnId="{8884034D-F3F6-43C8-B413-8F32390B97F0}">
      <dgm:prSet/>
      <dgm:spPr/>
      <dgm:t>
        <a:bodyPr/>
        <a:lstStyle/>
        <a:p>
          <a:endParaRPr lang="en-GB"/>
        </a:p>
      </dgm:t>
    </dgm:pt>
    <dgm:pt modelId="{7A469901-BCCB-4E9F-8FDF-9A2FAE4F8E45}" type="sibTrans" cxnId="{8884034D-F3F6-43C8-B413-8F32390B97F0}">
      <dgm:prSet/>
      <dgm:spPr/>
      <dgm:t>
        <a:bodyPr/>
        <a:lstStyle/>
        <a:p>
          <a:endParaRPr lang="en-GB"/>
        </a:p>
      </dgm:t>
    </dgm:pt>
    <dgm:pt modelId="{826EEFB6-A146-4859-95A0-4FF40E48AF6C}">
      <dgm:prSet/>
      <dgm:spPr>
        <a:solidFill>
          <a:schemeClr val="accent3">
            <a:lumMod val="5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Tingkat </a:t>
          </a:r>
          <a:r>
            <a:rPr lang="en-US" dirty="0" err="1" smtClean="0"/>
            <a:t>ketersediaan</a:t>
          </a:r>
          <a:r>
            <a:rPr lang="en-US" dirty="0" smtClean="0"/>
            <a:t> SDM  </a:t>
          </a:r>
          <a:r>
            <a:rPr lang="en-US" dirty="0" err="1" smtClean="0"/>
            <a:t>masih</a:t>
          </a:r>
          <a:r>
            <a:rPr lang="en-US" dirty="0" smtClean="0"/>
            <a:t> </a:t>
          </a:r>
          <a:r>
            <a:rPr lang="en-US" dirty="0" err="1" smtClean="0"/>
            <a:t>terbatas</a:t>
          </a:r>
          <a:r>
            <a:rPr lang="en-US" dirty="0" smtClean="0"/>
            <a:t> </a:t>
          </a:r>
          <a:endParaRPr lang="en-GB" dirty="0" smtClean="0"/>
        </a:p>
        <a:p>
          <a:pPr defTabSz="533400">
            <a:lnSpc>
              <a:spcPct val="90000"/>
            </a:lnSpc>
            <a:spcBef>
              <a:spcPct val="0"/>
            </a:spcBef>
            <a:spcAft>
              <a:spcPct val="35000"/>
            </a:spcAft>
          </a:pPr>
          <a:endParaRPr lang="en-GB" dirty="0"/>
        </a:p>
      </dgm:t>
    </dgm:pt>
    <dgm:pt modelId="{4E9D327D-D6E9-4074-958F-7C8AED6828F1}" type="parTrans" cxnId="{02A86751-0FEA-4F6F-8727-675F9857C77E}">
      <dgm:prSet/>
      <dgm:spPr/>
      <dgm:t>
        <a:bodyPr/>
        <a:lstStyle/>
        <a:p>
          <a:endParaRPr lang="en-GB"/>
        </a:p>
      </dgm:t>
    </dgm:pt>
    <dgm:pt modelId="{B3A5275B-F850-4B57-8109-25CB079D2BF2}" type="sibTrans" cxnId="{02A86751-0FEA-4F6F-8727-675F9857C77E}">
      <dgm:prSet/>
      <dgm:spPr/>
      <dgm:t>
        <a:bodyPr/>
        <a:lstStyle/>
        <a:p>
          <a:endParaRPr lang="en-GB"/>
        </a:p>
      </dgm:t>
    </dgm:pt>
    <dgm:pt modelId="{90CC23C3-AD78-443A-BF8B-4745AF389BF3}" type="pres">
      <dgm:prSet presAssocID="{E1C391F7-645D-455F-810F-6D926BA2414E}" presName="diagram" presStyleCnt="0">
        <dgm:presLayoutVars>
          <dgm:dir/>
          <dgm:resizeHandles val="exact"/>
        </dgm:presLayoutVars>
      </dgm:prSet>
      <dgm:spPr/>
      <dgm:t>
        <a:bodyPr/>
        <a:lstStyle/>
        <a:p>
          <a:endParaRPr lang="en-GB"/>
        </a:p>
      </dgm:t>
    </dgm:pt>
    <dgm:pt modelId="{953DAB2E-932E-438C-9678-20D7AFC13465}" type="pres">
      <dgm:prSet presAssocID="{99857AA5-FE8F-4A2B-8C44-44B5E4A4A31F}" presName="node" presStyleLbl="node1" presStyleIdx="0" presStyleCnt="6">
        <dgm:presLayoutVars>
          <dgm:bulletEnabled val="1"/>
        </dgm:presLayoutVars>
      </dgm:prSet>
      <dgm:spPr/>
      <dgm:t>
        <a:bodyPr/>
        <a:lstStyle/>
        <a:p>
          <a:endParaRPr lang="en-GB"/>
        </a:p>
      </dgm:t>
    </dgm:pt>
    <dgm:pt modelId="{EE0DBC9F-409D-4C07-ADA8-7561021A8BB0}" type="pres">
      <dgm:prSet presAssocID="{6B5E6D34-0460-47CB-A1EF-1838C7ABD795}" presName="sibTrans" presStyleCnt="0"/>
      <dgm:spPr/>
    </dgm:pt>
    <dgm:pt modelId="{D11417AD-FAA3-4B7E-BBEB-724D9D61363F}" type="pres">
      <dgm:prSet presAssocID="{5D9FA47A-3593-4E14-941E-6FABAF916DB2}" presName="node" presStyleLbl="node1" presStyleIdx="1" presStyleCnt="6">
        <dgm:presLayoutVars>
          <dgm:bulletEnabled val="1"/>
        </dgm:presLayoutVars>
      </dgm:prSet>
      <dgm:spPr/>
      <dgm:t>
        <a:bodyPr/>
        <a:lstStyle/>
        <a:p>
          <a:endParaRPr lang="en-GB"/>
        </a:p>
      </dgm:t>
    </dgm:pt>
    <dgm:pt modelId="{9045B4CB-5219-4757-949F-4440574676E6}" type="pres">
      <dgm:prSet presAssocID="{454B7F9D-47D1-4203-9671-0BC591218EFB}" presName="sibTrans" presStyleCnt="0"/>
      <dgm:spPr/>
    </dgm:pt>
    <dgm:pt modelId="{366B1528-9614-4F4A-8C9F-B53017DB2BBD}" type="pres">
      <dgm:prSet presAssocID="{93BE975F-7DC2-4B90-9BD3-A650752A80C5}" presName="node" presStyleLbl="node1" presStyleIdx="2" presStyleCnt="6">
        <dgm:presLayoutVars>
          <dgm:bulletEnabled val="1"/>
        </dgm:presLayoutVars>
      </dgm:prSet>
      <dgm:spPr/>
      <dgm:t>
        <a:bodyPr/>
        <a:lstStyle/>
        <a:p>
          <a:endParaRPr lang="en-GB"/>
        </a:p>
      </dgm:t>
    </dgm:pt>
    <dgm:pt modelId="{F500B76E-B680-445B-B54A-F4E2CC136E8B}" type="pres">
      <dgm:prSet presAssocID="{A929F7E4-EE5D-46B1-A61E-E233ACC15AFF}" presName="sibTrans" presStyleCnt="0"/>
      <dgm:spPr/>
    </dgm:pt>
    <dgm:pt modelId="{C55B9B38-DFEB-4C79-9E4D-7D513B00B355}" type="pres">
      <dgm:prSet presAssocID="{BA41E2C6-8724-4CD9-8B14-1E98EF7DE31A}" presName="node" presStyleLbl="node1" presStyleIdx="3" presStyleCnt="6">
        <dgm:presLayoutVars>
          <dgm:bulletEnabled val="1"/>
        </dgm:presLayoutVars>
      </dgm:prSet>
      <dgm:spPr/>
      <dgm:t>
        <a:bodyPr/>
        <a:lstStyle/>
        <a:p>
          <a:endParaRPr lang="en-GB"/>
        </a:p>
      </dgm:t>
    </dgm:pt>
    <dgm:pt modelId="{B67CED72-FDE8-4565-8EFD-6FF96BA2A90F}" type="pres">
      <dgm:prSet presAssocID="{4BC2C6E6-91B3-44F3-9048-40221C439F66}" presName="sibTrans" presStyleCnt="0"/>
      <dgm:spPr/>
    </dgm:pt>
    <dgm:pt modelId="{CBA81EF9-8D00-4A29-865E-E34B58142179}" type="pres">
      <dgm:prSet presAssocID="{81D604E1-69C9-4469-BB87-75D866F602DF}" presName="node" presStyleLbl="node1" presStyleIdx="4" presStyleCnt="6">
        <dgm:presLayoutVars>
          <dgm:bulletEnabled val="1"/>
        </dgm:presLayoutVars>
      </dgm:prSet>
      <dgm:spPr/>
      <dgm:t>
        <a:bodyPr/>
        <a:lstStyle/>
        <a:p>
          <a:endParaRPr lang="en-GB"/>
        </a:p>
      </dgm:t>
    </dgm:pt>
    <dgm:pt modelId="{361AB3F1-EB4B-4A36-9BDA-1B1054F4CE38}" type="pres">
      <dgm:prSet presAssocID="{7A469901-BCCB-4E9F-8FDF-9A2FAE4F8E45}" presName="sibTrans" presStyleCnt="0"/>
      <dgm:spPr/>
    </dgm:pt>
    <dgm:pt modelId="{9FE0FEA2-2644-4E26-A34D-DF091ABBB37B}" type="pres">
      <dgm:prSet presAssocID="{826EEFB6-A146-4859-95A0-4FF40E48AF6C}" presName="node" presStyleLbl="node1" presStyleIdx="5" presStyleCnt="6">
        <dgm:presLayoutVars>
          <dgm:bulletEnabled val="1"/>
        </dgm:presLayoutVars>
      </dgm:prSet>
      <dgm:spPr/>
      <dgm:t>
        <a:bodyPr/>
        <a:lstStyle/>
        <a:p>
          <a:endParaRPr lang="en-GB"/>
        </a:p>
      </dgm:t>
    </dgm:pt>
  </dgm:ptLst>
  <dgm:cxnLst>
    <dgm:cxn modelId="{8884034D-F3F6-43C8-B413-8F32390B97F0}" srcId="{E1C391F7-645D-455F-810F-6D926BA2414E}" destId="{81D604E1-69C9-4469-BB87-75D866F602DF}" srcOrd="4" destOrd="0" parTransId="{D35B515E-247E-4D43-B7AE-B97F2FC4DF25}" sibTransId="{7A469901-BCCB-4E9F-8FDF-9A2FAE4F8E45}"/>
    <dgm:cxn modelId="{9C9ABCED-44E8-4DD7-B073-7D47412DE670}" srcId="{E1C391F7-645D-455F-810F-6D926BA2414E}" destId="{93BE975F-7DC2-4B90-9BD3-A650752A80C5}" srcOrd="2" destOrd="0" parTransId="{6BF483E1-A064-4049-B43C-5520CC4285C0}" sibTransId="{A929F7E4-EE5D-46B1-A61E-E233ACC15AFF}"/>
    <dgm:cxn modelId="{02A86751-0FEA-4F6F-8727-675F9857C77E}" srcId="{E1C391F7-645D-455F-810F-6D926BA2414E}" destId="{826EEFB6-A146-4859-95A0-4FF40E48AF6C}" srcOrd="5" destOrd="0" parTransId="{4E9D327D-D6E9-4074-958F-7C8AED6828F1}" sibTransId="{B3A5275B-F850-4B57-8109-25CB079D2BF2}"/>
    <dgm:cxn modelId="{8FD8D2FE-D7A1-418B-B9A8-155B843C4F1F}" type="presOf" srcId="{E1C391F7-645D-455F-810F-6D926BA2414E}" destId="{90CC23C3-AD78-443A-BF8B-4745AF389BF3}" srcOrd="0" destOrd="0" presId="urn:microsoft.com/office/officeart/2005/8/layout/default"/>
    <dgm:cxn modelId="{4B637EA8-F2A2-49D3-8A22-9BE1B35FF1C2}" type="presOf" srcId="{BA41E2C6-8724-4CD9-8B14-1E98EF7DE31A}" destId="{C55B9B38-DFEB-4C79-9E4D-7D513B00B355}" srcOrd="0" destOrd="0" presId="urn:microsoft.com/office/officeart/2005/8/layout/default"/>
    <dgm:cxn modelId="{0B3E218B-22E0-4196-941D-BFFFB101A600}" srcId="{E1C391F7-645D-455F-810F-6D926BA2414E}" destId="{99857AA5-FE8F-4A2B-8C44-44B5E4A4A31F}" srcOrd="0" destOrd="0" parTransId="{25B21BC6-FD5E-4D6C-A7E9-1F98EA45869E}" sibTransId="{6B5E6D34-0460-47CB-A1EF-1838C7ABD795}"/>
    <dgm:cxn modelId="{FA341B13-299A-4F54-8354-E35A2CB238ED}" type="presOf" srcId="{81D604E1-69C9-4469-BB87-75D866F602DF}" destId="{CBA81EF9-8D00-4A29-865E-E34B58142179}" srcOrd="0" destOrd="0" presId="urn:microsoft.com/office/officeart/2005/8/layout/default"/>
    <dgm:cxn modelId="{BDE2EF19-1508-438C-940A-CE1B0BC6500E}" type="presOf" srcId="{5D9FA47A-3593-4E14-941E-6FABAF916DB2}" destId="{D11417AD-FAA3-4B7E-BBEB-724D9D61363F}" srcOrd="0" destOrd="0" presId="urn:microsoft.com/office/officeart/2005/8/layout/default"/>
    <dgm:cxn modelId="{D0FBE460-6564-42CC-9308-79949086D2DE}" type="presOf" srcId="{826EEFB6-A146-4859-95A0-4FF40E48AF6C}" destId="{9FE0FEA2-2644-4E26-A34D-DF091ABBB37B}" srcOrd="0" destOrd="0" presId="urn:microsoft.com/office/officeart/2005/8/layout/default"/>
    <dgm:cxn modelId="{9B2AC992-AD74-4946-BA62-4F1B46981A1C}" type="presOf" srcId="{93BE975F-7DC2-4B90-9BD3-A650752A80C5}" destId="{366B1528-9614-4F4A-8C9F-B53017DB2BBD}" srcOrd="0" destOrd="0" presId="urn:microsoft.com/office/officeart/2005/8/layout/default"/>
    <dgm:cxn modelId="{BA5201A6-6D18-4EC8-BF69-0F6770607BCB}" srcId="{E1C391F7-645D-455F-810F-6D926BA2414E}" destId="{5D9FA47A-3593-4E14-941E-6FABAF916DB2}" srcOrd="1" destOrd="0" parTransId="{269DCC72-B2A4-4234-85C0-B95A4C5AD046}" sibTransId="{454B7F9D-47D1-4203-9671-0BC591218EFB}"/>
    <dgm:cxn modelId="{50B61277-12B5-46B0-9DB5-A9776CA7665E}" type="presOf" srcId="{99857AA5-FE8F-4A2B-8C44-44B5E4A4A31F}" destId="{953DAB2E-932E-438C-9678-20D7AFC13465}" srcOrd="0" destOrd="0" presId="urn:microsoft.com/office/officeart/2005/8/layout/default"/>
    <dgm:cxn modelId="{2A3E8411-E321-4247-B122-E24C6BCDBF17}" srcId="{E1C391F7-645D-455F-810F-6D926BA2414E}" destId="{BA41E2C6-8724-4CD9-8B14-1E98EF7DE31A}" srcOrd="3" destOrd="0" parTransId="{8EECCBF2-C63D-4419-AD44-4A6AFDF64916}" sibTransId="{4BC2C6E6-91B3-44F3-9048-40221C439F66}"/>
    <dgm:cxn modelId="{59574B84-26ED-457A-A22B-375764F57C6B}" type="presParOf" srcId="{90CC23C3-AD78-443A-BF8B-4745AF389BF3}" destId="{953DAB2E-932E-438C-9678-20D7AFC13465}" srcOrd="0" destOrd="0" presId="urn:microsoft.com/office/officeart/2005/8/layout/default"/>
    <dgm:cxn modelId="{B9BD0E70-2A3D-4982-AE2B-B15C3166EE67}" type="presParOf" srcId="{90CC23C3-AD78-443A-BF8B-4745AF389BF3}" destId="{EE0DBC9F-409D-4C07-ADA8-7561021A8BB0}" srcOrd="1" destOrd="0" presId="urn:microsoft.com/office/officeart/2005/8/layout/default"/>
    <dgm:cxn modelId="{776AE28D-A34B-4013-9877-1FA5AADE4E39}" type="presParOf" srcId="{90CC23C3-AD78-443A-BF8B-4745AF389BF3}" destId="{D11417AD-FAA3-4B7E-BBEB-724D9D61363F}" srcOrd="2" destOrd="0" presId="urn:microsoft.com/office/officeart/2005/8/layout/default"/>
    <dgm:cxn modelId="{AF8B0E66-9978-4967-9BAC-5D633EEC3684}" type="presParOf" srcId="{90CC23C3-AD78-443A-BF8B-4745AF389BF3}" destId="{9045B4CB-5219-4757-949F-4440574676E6}" srcOrd="3" destOrd="0" presId="urn:microsoft.com/office/officeart/2005/8/layout/default"/>
    <dgm:cxn modelId="{D1A9A8AF-1879-4F86-9E8F-AD71445947AB}" type="presParOf" srcId="{90CC23C3-AD78-443A-BF8B-4745AF389BF3}" destId="{366B1528-9614-4F4A-8C9F-B53017DB2BBD}" srcOrd="4" destOrd="0" presId="urn:microsoft.com/office/officeart/2005/8/layout/default"/>
    <dgm:cxn modelId="{DBEDC250-5DA6-4C3F-B557-A43CE5A973BE}" type="presParOf" srcId="{90CC23C3-AD78-443A-BF8B-4745AF389BF3}" destId="{F500B76E-B680-445B-B54A-F4E2CC136E8B}" srcOrd="5" destOrd="0" presId="urn:microsoft.com/office/officeart/2005/8/layout/default"/>
    <dgm:cxn modelId="{35DD367A-687D-48DE-B0FD-B2798F2500C8}" type="presParOf" srcId="{90CC23C3-AD78-443A-BF8B-4745AF389BF3}" destId="{C55B9B38-DFEB-4C79-9E4D-7D513B00B355}" srcOrd="6" destOrd="0" presId="urn:microsoft.com/office/officeart/2005/8/layout/default"/>
    <dgm:cxn modelId="{2E84D6E4-6AE0-4B52-8FDC-0CC058B301FA}" type="presParOf" srcId="{90CC23C3-AD78-443A-BF8B-4745AF389BF3}" destId="{B67CED72-FDE8-4565-8EFD-6FF96BA2A90F}" srcOrd="7" destOrd="0" presId="urn:microsoft.com/office/officeart/2005/8/layout/default"/>
    <dgm:cxn modelId="{598F5727-7736-4627-AA95-BA92A6D2916B}" type="presParOf" srcId="{90CC23C3-AD78-443A-BF8B-4745AF389BF3}" destId="{CBA81EF9-8D00-4A29-865E-E34B58142179}" srcOrd="8" destOrd="0" presId="urn:microsoft.com/office/officeart/2005/8/layout/default"/>
    <dgm:cxn modelId="{AB1CF428-EFF4-4614-BB04-C4A83D19D1FB}" type="presParOf" srcId="{90CC23C3-AD78-443A-BF8B-4745AF389BF3}" destId="{361AB3F1-EB4B-4A36-9BDA-1B1054F4CE38}" srcOrd="9" destOrd="0" presId="urn:microsoft.com/office/officeart/2005/8/layout/default"/>
    <dgm:cxn modelId="{35A35A19-8369-4CC5-9ECE-B5961220F783}" type="presParOf" srcId="{90CC23C3-AD78-443A-BF8B-4745AF389BF3}" destId="{9FE0FEA2-2644-4E26-A34D-DF091ABBB37B}"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CC9EA8-272A-4C3F-875E-F2F7FAEF7414}" type="doc">
      <dgm:prSet loTypeId="urn:microsoft.com/office/officeart/2008/layout/AlternatingHexagons" loCatId="list" qsTypeId="urn:microsoft.com/office/officeart/2005/8/quickstyle/3d3" qsCatId="3D" csTypeId="urn:microsoft.com/office/officeart/2005/8/colors/colorful5" csCatId="colorful" phldr="1"/>
      <dgm:spPr/>
      <dgm:t>
        <a:bodyPr/>
        <a:lstStyle/>
        <a:p>
          <a:endParaRPr lang="en-GB"/>
        </a:p>
      </dgm:t>
    </dgm:pt>
    <dgm:pt modelId="{CAF561FE-8004-4875-A6A9-2B61E1B77AE6}">
      <dgm:prSet phldrT="[Text]" custT="1"/>
      <dgm:spPr/>
      <dgm:t>
        <a:bodyPr/>
        <a:lstStyle/>
        <a:p>
          <a:r>
            <a:rPr lang="en-US" sz="1400" dirty="0" smtClean="0"/>
            <a:t>agent</a:t>
          </a:r>
          <a:endParaRPr lang="en-GB" sz="1400" dirty="0"/>
        </a:p>
      </dgm:t>
    </dgm:pt>
    <dgm:pt modelId="{15F793BF-6CE1-4C37-8569-FFDC15DE20CB}" type="parTrans" cxnId="{DD83024E-F417-4E18-A430-F4B12D16664E}">
      <dgm:prSet/>
      <dgm:spPr/>
      <dgm:t>
        <a:bodyPr/>
        <a:lstStyle/>
        <a:p>
          <a:endParaRPr lang="en-GB"/>
        </a:p>
      </dgm:t>
    </dgm:pt>
    <dgm:pt modelId="{91D7FBC4-C4F4-4656-8FAB-0544C55B74FB}" type="sibTrans" cxnId="{DD83024E-F417-4E18-A430-F4B12D16664E}">
      <dgm:prSet custT="1"/>
      <dgm:spPr>
        <a:solidFill>
          <a:srgbClr val="003300"/>
        </a:solidFill>
      </dgm:spPr>
      <dgm:t>
        <a:bodyPr/>
        <a:lstStyle/>
        <a:p>
          <a:r>
            <a:rPr lang="en-US" sz="1600" dirty="0" err="1" smtClean="0"/>
            <a:t>Klaim</a:t>
          </a:r>
          <a:endParaRPr lang="en-GB" sz="1600" dirty="0"/>
        </a:p>
      </dgm:t>
    </dgm:pt>
    <dgm:pt modelId="{661AE84D-73AC-40EF-B552-8D9458BCE295}">
      <dgm:prSet phldrT="[Text]"/>
      <dgm:spPr>
        <a:solidFill>
          <a:srgbClr val="00B050"/>
        </a:solidFill>
      </dgm:spPr>
      <dgm:t>
        <a:bodyPr/>
        <a:lstStyle/>
        <a:p>
          <a:r>
            <a:rPr lang="en-US" dirty="0" err="1" smtClean="0"/>
            <a:t>Tenaga</a:t>
          </a:r>
          <a:r>
            <a:rPr lang="en-US" dirty="0" smtClean="0"/>
            <a:t> </a:t>
          </a:r>
          <a:r>
            <a:rPr lang="en-US" dirty="0" err="1" smtClean="0"/>
            <a:t>ahli</a:t>
          </a:r>
          <a:r>
            <a:rPr lang="en-US" dirty="0" smtClean="0"/>
            <a:t> </a:t>
          </a:r>
          <a:r>
            <a:rPr lang="en-US" dirty="0" err="1" smtClean="0"/>
            <a:t>syariah</a:t>
          </a:r>
          <a:endParaRPr lang="en-GB" dirty="0"/>
        </a:p>
      </dgm:t>
    </dgm:pt>
    <dgm:pt modelId="{20AE0D71-214D-4A33-81CD-B4F7C012569B}" type="parTrans" cxnId="{29B3CABF-6E64-4DA2-8E5D-0B46C61EC5C2}">
      <dgm:prSet/>
      <dgm:spPr/>
      <dgm:t>
        <a:bodyPr/>
        <a:lstStyle/>
        <a:p>
          <a:endParaRPr lang="en-GB"/>
        </a:p>
      </dgm:t>
    </dgm:pt>
    <dgm:pt modelId="{7741EDF6-C1E9-473E-9121-EEB92664C493}" type="sibTrans" cxnId="{29B3CABF-6E64-4DA2-8E5D-0B46C61EC5C2}">
      <dgm:prSet custT="1"/>
      <dgm:spPr>
        <a:solidFill>
          <a:srgbClr val="FFFF00"/>
        </a:solidFill>
      </dgm:spPr>
      <dgm:t>
        <a:bodyPr/>
        <a:lstStyle/>
        <a:p>
          <a:r>
            <a:rPr lang="en-US" sz="1400" dirty="0" err="1" smtClean="0">
              <a:solidFill>
                <a:schemeClr val="tx1"/>
              </a:solidFill>
            </a:rPr>
            <a:t>aktuaris</a:t>
          </a:r>
          <a:endParaRPr lang="en-GB" sz="1400" dirty="0">
            <a:solidFill>
              <a:schemeClr val="tx1"/>
            </a:solidFill>
          </a:endParaRPr>
        </a:p>
      </dgm:t>
    </dgm:pt>
    <dgm:pt modelId="{CFDB2299-2DD6-4641-87B0-C2D5D92F18F6}">
      <dgm:prSet phldrT="[Text]"/>
      <dgm:spPr/>
      <dgm:t>
        <a:bodyPr/>
        <a:lstStyle/>
        <a:p>
          <a:r>
            <a:rPr lang="en-US" dirty="0" smtClean="0">
              <a:solidFill>
                <a:schemeClr val="accent5"/>
              </a:solidFill>
            </a:rPr>
            <a:t>Product Development</a:t>
          </a:r>
          <a:endParaRPr lang="en-GB" dirty="0">
            <a:solidFill>
              <a:schemeClr val="accent5"/>
            </a:solidFill>
          </a:endParaRPr>
        </a:p>
      </dgm:t>
    </dgm:pt>
    <dgm:pt modelId="{69ADD3F4-CEEE-40A4-B225-1A9463D61C98}" type="parTrans" cxnId="{49A50CD8-9910-451E-9FD9-9199A3EF5D42}">
      <dgm:prSet/>
      <dgm:spPr/>
      <dgm:t>
        <a:bodyPr/>
        <a:lstStyle/>
        <a:p>
          <a:endParaRPr lang="en-GB"/>
        </a:p>
      </dgm:t>
    </dgm:pt>
    <dgm:pt modelId="{6B713264-6C19-41C5-BF7C-A622D6EF6E8D}" type="sibTrans" cxnId="{49A50CD8-9910-451E-9FD9-9199A3EF5D42}">
      <dgm:prSet/>
      <dgm:spPr/>
      <dgm:t>
        <a:bodyPr/>
        <a:lstStyle/>
        <a:p>
          <a:endParaRPr lang="en-GB"/>
        </a:p>
      </dgm:t>
    </dgm:pt>
    <dgm:pt modelId="{6EB1DE2C-1F67-4285-AC09-BB4915475221}">
      <dgm:prSet phldrT="[Text]"/>
      <dgm:spPr/>
      <dgm:t>
        <a:bodyPr/>
        <a:lstStyle/>
        <a:p>
          <a:r>
            <a:rPr lang="en-US" dirty="0" err="1" smtClean="0"/>
            <a:t>Dewan</a:t>
          </a:r>
          <a:r>
            <a:rPr lang="en-US" dirty="0" smtClean="0"/>
            <a:t> </a:t>
          </a:r>
          <a:r>
            <a:rPr lang="en-US" dirty="0" err="1" smtClean="0"/>
            <a:t>Pengawas</a:t>
          </a:r>
          <a:r>
            <a:rPr lang="en-US" dirty="0" smtClean="0"/>
            <a:t> Syariah</a:t>
          </a:r>
          <a:endParaRPr lang="en-GB" dirty="0"/>
        </a:p>
      </dgm:t>
    </dgm:pt>
    <dgm:pt modelId="{3FFD1DE8-845F-48CE-9F88-97E04D71F7A9}" type="parTrans" cxnId="{EA98DB6D-0A03-4EA7-946E-301C4F908968}">
      <dgm:prSet/>
      <dgm:spPr/>
      <dgm:t>
        <a:bodyPr/>
        <a:lstStyle/>
        <a:p>
          <a:endParaRPr lang="en-GB"/>
        </a:p>
      </dgm:t>
    </dgm:pt>
    <dgm:pt modelId="{204B2C5E-B3A3-4446-A74E-BCC3D9C97FF8}" type="sibTrans" cxnId="{EA98DB6D-0A03-4EA7-946E-301C4F908968}">
      <dgm:prSet/>
      <dgm:spPr>
        <a:solidFill>
          <a:srgbClr val="C00000"/>
        </a:solidFill>
      </dgm:spPr>
      <dgm:t>
        <a:bodyPr/>
        <a:lstStyle/>
        <a:p>
          <a:r>
            <a:rPr lang="en-US" dirty="0" smtClean="0"/>
            <a:t>Finance-accounting -investment</a:t>
          </a:r>
          <a:endParaRPr lang="en-GB" dirty="0"/>
        </a:p>
      </dgm:t>
    </dgm:pt>
    <dgm:pt modelId="{8EE0B645-5895-4D24-8CF2-DD9DFA6775EE}">
      <dgm:prSet/>
      <dgm:spPr>
        <a:solidFill>
          <a:srgbClr val="0000FF"/>
        </a:solidFill>
      </dgm:spPr>
      <dgm:t>
        <a:bodyPr/>
        <a:lstStyle/>
        <a:p>
          <a:r>
            <a:rPr lang="en-US" dirty="0" smtClean="0"/>
            <a:t>Product Development</a:t>
          </a:r>
          <a:endParaRPr lang="en-GB" dirty="0"/>
        </a:p>
      </dgm:t>
    </dgm:pt>
    <dgm:pt modelId="{CA338B6D-D674-4CFB-AB02-6C23BEF93B0F}" type="parTrans" cxnId="{12A522F9-AB6C-4521-B3A0-016243540112}">
      <dgm:prSet/>
      <dgm:spPr/>
      <dgm:t>
        <a:bodyPr/>
        <a:lstStyle/>
        <a:p>
          <a:endParaRPr lang="en-GB"/>
        </a:p>
      </dgm:t>
    </dgm:pt>
    <dgm:pt modelId="{F2014C60-195E-4488-9AA6-F77A42EEB4ED}" type="sibTrans" cxnId="{12A522F9-AB6C-4521-B3A0-016243540112}">
      <dgm:prSet/>
      <dgm:spPr>
        <a:solidFill>
          <a:srgbClr val="FF9900"/>
        </a:solidFill>
      </dgm:spPr>
      <dgm:t>
        <a:bodyPr/>
        <a:lstStyle/>
        <a:p>
          <a:r>
            <a:rPr lang="en-US" dirty="0" smtClean="0"/>
            <a:t>Underwriting</a:t>
          </a:r>
          <a:endParaRPr lang="en-GB" dirty="0"/>
        </a:p>
      </dgm:t>
    </dgm:pt>
    <dgm:pt modelId="{2B93BD13-741C-4627-BCEB-9FC8D93F55D9}" type="pres">
      <dgm:prSet presAssocID="{1ACC9EA8-272A-4C3F-875E-F2F7FAEF7414}" presName="Name0" presStyleCnt="0">
        <dgm:presLayoutVars>
          <dgm:chMax/>
          <dgm:chPref/>
          <dgm:dir/>
          <dgm:animLvl val="lvl"/>
        </dgm:presLayoutVars>
      </dgm:prSet>
      <dgm:spPr/>
      <dgm:t>
        <a:bodyPr/>
        <a:lstStyle/>
        <a:p>
          <a:endParaRPr lang="en-GB"/>
        </a:p>
      </dgm:t>
    </dgm:pt>
    <dgm:pt modelId="{01CFB669-95E7-4B55-A49D-1F8DA4317CFE}" type="pres">
      <dgm:prSet presAssocID="{CAF561FE-8004-4875-A6A9-2B61E1B77AE6}" presName="composite" presStyleCnt="0"/>
      <dgm:spPr/>
    </dgm:pt>
    <dgm:pt modelId="{ACC76758-835E-4EC1-B687-61A2233C70F1}" type="pres">
      <dgm:prSet presAssocID="{CAF561FE-8004-4875-A6A9-2B61E1B77AE6}" presName="Parent1" presStyleLbl="node1" presStyleIdx="0" presStyleCnt="8">
        <dgm:presLayoutVars>
          <dgm:chMax val="1"/>
          <dgm:chPref val="1"/>
          <dgm:bulletEnabled val="1"/>
        </dgm:presLayoutVars>
      </dgm:prSet>
      <dgm:spPr/>
      <dgm:t>
        <a:bodyPr/>
        <a:lstStyle/>
        <a:p>
          <a:endParaRPr lang="en-GB"/>
        </a:p>
      </dgm:t>
    </dgm:pt>
    <dgm:pt modelId="{C4E3768F-1310-4898-9188-71E0BC2FDAE2}" type="pres">
      <dgm:prSet presAssocID="{CAF561FE-8004-4875-A6A9-2B61E1B77AE6}" presName="Childtext1" presStyleLbl="revTx" presStyleIdx="0" presStyleCnt="4" custLinFactY="3090" custLinFactNeighborX="68361" custLinFactNeighborY="100000">
        <dgm:presLayoutVars>
          <dgm:chMax val="0"/>
          <dgm:chPref val="0"/>
          <dgm:bulletEnabled val="1"/>
        </dgm:presLayoutVars>
      </dgm:prSet>
      <dgm:spPr/>
      <dgm:t>
        <a:bodyPr/>
        <a:lstStyle/>
        <a:p>
          <a:endParaRPr lang="en-GB"/>
        </a:p>
      </dgm:t>
    </dgm:pt>
    <dgm:pt modelId="{BB6FE068-6641-45C3-BE31-9285F4A4BB97}" type="pres">
      <dgm:prSet presAssocID="{CAF561FE-8004-4875-A6A9-2B61E1B77AE6}" presName="BalanceSpacing" presStyleCnt="0"/>
      <dgm:spPr/>
    </dgm:pt>
    <dgm:pt modelId="{7E4F1A26-7D4C-43DE-AB23-41C819B65069}" type="pres">
      <dgm:prSet presAssocID="{CAF561FE-8004-4875-A6A9-2B61E1B77AE6}" presName="BalanceSpacing1" presStyleCnt="0"/>
      <dgm:spPr/>
    </dgm:pt>
    <dgm:pt modelId="{1F340397-1B2E-4397-BADC-51EFBCB01E3F}" type="pres">
      <dgm:prSet presAssocID="{91D7FBC4-C4F4-4656-8FAB-0544C55B74FB}" presName="Accent1Text" presStyleLbl="node1" presStyleIdx="1" presStyleCnt="8" custLinFactX="100000" custLinFactY="70986" custLinFactNeighborX="116135" custLinFactNeighborY="100000"/>
      <dgm:spPr/>
      <dgm:t>
        <a:bodyPr/>
        <a:lstStyle/>
        <a:p>
          <a:endParaRPr lang="en-GB"/>
        </a:p>
      </dgm:t>
    </dgm:pt>
    <dgm:pt modelId="{BF6A0063-D39E-4B7E-B0D5-9D0FFA38E5D2}" type="pres">
      <dgm:prSet presAssocID="{91D7FBC4-C4F4-4656-8FAB-0544C55B74FB}" presName="spaceBetweenRectangles" presStyleCnt="0"/>
      <dgm:spPr/>
    </dgm:pt>
    <dgm:pt modelId="{E667B764-E18B-4036-9CA7-1C643A3CBC3B}" type="pres">
      <dgm:prSet presAssocID="{661AE84D-73AC-40EF-B552-8D9458BCE295}" presName="composite" presStyleCnt="0"/>
      <dgm:spPr/>
    </dgm:pt>
    <dgm:pt modelId="{098488A6-2EEE-49A3-875D-F977C4F9BC8A}" type="pres">
      <dgm:prSet presAssocID="{661AE84D-73AC-40EF-B552-8D9458BCE295}" presName="Parent1" presStyleLbl="node1" presStyleIdx="2" presStyleCnt="8">
        <dgm:presLayoutVars>
          <dgm:chMax val="1"/>
          <dgm:chPref val="1"/>
          <dgm:bulletEnabled val="1"/>
        </dgm:presLayoutVars>
      </dgm:prSet>
      <dgm:spPr/>
      <dgm:t>
        <a:bodyPr/>
        <a:lstStyle/>
        <a:p>
          <a:endParaRPr lang="en-GB"/>
        </a:p>
      </dgm:t>
    </dgm:pt>
    <dgm:pt modelId="{A9A109A5-8658-4310-9AFA-69B2BF2A7D73}" type="pres">
      <dgm:prSet presAssocID="{661AE84D-73AC-40EF-B552-8D9458BCE295}" presName="Childtext1" presStyleLbl="revTx" presStyleIdx="1" presStyleCnt="4" custLinFactNeighborX="5392" custLinFactNeighborY="15172">
        <dgm:presLayoutVars>
          <dgm:chMax val="0"/>
          <dgm:chPref val="0"/>
          <dgm:bulletEnabled val="1"/>
        </dgm:presLayoutVars>
      </dgm:prSet>
      <dgm:spPr/>
      <dgm:t>
        <a:bodyPr/>
        <a:lstStyle/>
        <a:p>
          <a:endParaRPr lang="en-GB"/>
        </a:p>
      </dgm:t>
    </dgm:pt>
    <dgm:pt modelId="{9BA80E79-93B7-45D0-A28F-093E3076CABC}" type="pres">
      <dgm:prSet presAssocID="{661AE84D-73AC-40EF-B552-8D9458BCE295}" presName="BalanceSpacing" presStyleCnt="0"/>
      <dgm:spPr/>
    </dgm:pt>
    <dgm:pt modelId="{F565E599-C928-48F1-A54C-8F1DAF4DF0C7}" type="pres">
      <dgm:prSet presAssocID="{661AE84D-73AC-40EF-B552-8D9458BCE295}" presName="BalanceSpacing1" presStyleCnt="0"/>
      <dgm:spPr/>
    </dgm:pt>
    <dgm:pt modelId="{F86E7647-3FAC-4101-8A18-284D2596B71B}" type="pres">
      <dgm:prSet presAssocID="{7741EDF6-C1E9-473E-9121-EEB92664C493}" presName="Accent1Text" presStyleLbl="node1" presStyleIdx="3" presStyleCnt="8"/>
      <dgm:spPr/>
      <dgm:t>
        <a:bodyPr/>
        <a:lstStyle/>
        <a:p>
          <a:endParaRPr lang="en-GB"/>
        </a:p>
      </dgm:t>
    </dgm:pt>
    <dgm:pt modelId="{EC105789-302D-4AB9-A391-FA42157BBEC4}" type="pres">
      <dgm:prSet presAssocID="{7741EDF6-C1E9-473E-9121-EEB92664C493}" presName="spaceBetweenRectangles" presStyleCnt="0"/>
      <dgm:spPr/>
    </dgm:pt>
    <dgm:pt modelId="{619B0E37-09F3-4F90-93D5-2A100F85E703}" type="pres">
      <dgm:prSet presAssocID="{6EB1DE2C-1F67-4285-AC09-BB4915475221}" presName="composite" presStyleCnt="0"/>
      <dgm:spPr/>
    </dgm:pt>
    <dgm:pt modelId="{0184352D-9BFB-4187-8130-C55F863ADD61}" type="pres">
      <dgm:prSet presAssocID="{6EB1DE2C-1F67-4285-AC09-BB4915475221}" presName="Parent1" presStyleLbl="node1" presStyleIdx="4" presStyleCnt="8">
        <dgm:presLayoutVars>
          <dgm:chMax val="1"/>
          <dgm:chPref val="1"/>
          <dgm:bulletEnabled val="1"/>
        </dgm:presLayoutVars>
      </dgm:prSet>
      <dgm:spPr/>
      <dgm:t>
        <a:bodyPr/>
        <a:lstStyle/>
        <a:p>
          <a:endParaRPr lang="en-GB"/>
        </a:p>
      </dgm:t>
    </dgm:pt>
    <dgm:pt modelId="{199E1F6E-74D0-46AF-8758-8F9AE3508CB9}" type="pres">
      <dgm:prSet presAssocID="{6EB1DE2C-1F67-4285-AC09-BB4915475221}" presName="Childtext1" presStyleLbl="revTx" presStyleIdx="2" presStyleCnt="4">
        <dgm:presLayoutVars>
          <dgm:chMax val="0"/>
          <dgm:chPref val="0"/>
          <dgm:bulletEnabled val="1"/>
        </dgm:presLayoutVars>
      </dgm:prSet>
      <dgm:spPr/>
      <dgm:t>
        <a:bodyPr/>
        <a:lstStyle/>
        <a:p>
          <a:endParaRPr lang="en-GB"/>
        </a:p>
      </dgm:t>
    </dgm:pt>
    <dgm:pt modelId="{353EEA5E-01C0-4954-B8B0-1308AECA2601}" type="pres">
      <dgm:prSet presAssocID="{6EB1DE2C-1F67-4285-AC09-BB4915475221}" presName="BalanceSpacing" presStyleCnt="0"/>
      <dgm:spPr/>
    </dgm:pt>
    <dgm:pt modelId="{9D34B21B-11D8-49A0-890A-23D7D8910277}" type="pres">
      <dgm:prSet presAssocID="{6EB1DE2C-1F67-4285-AC09-BB4915475221}" presName="BalanceSpacing1" presStyleCnt="0"/>
      <dgm:spPr/>
    </dgm:pt>
    <dgm:pt modelId="{186E93F7-035A-4EFE-A731-98F81A19B6A7}" type="pres">
      <dgm:prSet presAssocID="{204B2C5E-B3A3-4446-A74E-BCC3D9C97FF8}" presName="Accent1Text" presStyleLbl="node1" presStyleIdx="5" presStyleCnt="8"/>
      <dgm:spPr/>
      <dgm:t>
        <a:bodyPr/>
        <a:lstStyle/>
        <a:p>
          <a:endParaRPr lang="en-GB"/>
        </a:p>
      </dgm:t>
    </dgm:pt>
    <dgm:pt modelId="{F3A32FBD-2B57-47B4-9353-C366E73E14B4}" type="pres">
      <dgm:prSet presAssocID="{204B2C5E-B3A3-4446-A74E-BCC3D9C97FF8}" presName="spaceBetweenRectangles" presStyleCnt="0"/>
      <dgm:spPr/>
    </dgm:pt>
    <dgm:pt modelId="{2FE75A7B-120D-4722-B63E-97AAA2D8F8E5}" type="pres">
      <dgm:prSet presAssocID="{8EE0B645-5895-4D24-8CF2-DD9DFA6775EE}" presName="composite" presStyleCnt="0"/>
      <dgm:spPr/>
    </dgm:pt>
    <dgm:pt modelId="{27E5C62B-4831-4516-B94B-5E2EB035DE0F}" type="pres">
      <dgm:prSet presAssocID="{8EE0B645-5895-4D24-8CF2-DD9DFA6775EE}" presName="Parent1" presStyleLbl="node1" presStyleIdx="6" presStyleCnt="8" custLinFactX="-7022" custLinFactY="-72325" custLinFactNeighborX="-100000" custLinFactNeighborY="-100000">
        <dgm:presLayoutVars>
          <dgm:chMax val="1"/>
          <dgm:chPref val="1"/>
          <dgm:bulletEnabled val="1"/>
        </dgm:presLayoutVars>
      </dgm:prSet>
      <dgm:spPr/>
      <dgm:t>
        <a:bodyPr/>
        <a:lstStyle/>
        <a:p>
          <a:endParaRPr lang="en-GB"/>
        </a:p>
      </dgm:t>
    </dgm:pt>
    <dgm:pt modelId="{2BDB66A0-8616-4554-9F9A-5FE7613B559B}" type="pres">
      <dgm:prSet presAssocID="{8EE0B645-5895-4D24-8CF2-DD9DFA6775EE}" presName="Childtext1" presStyleLbl="revTx" presStyleIdx="3" presStyleCnt="4">
        <dgm:presLayoutVars>
          <dgm:chMax val="0"/>
          <dgm:chPref val="0"/>
          <dgm:bulletEnabled val="1"/>
        </dgm:presLayoutVars>
      </dgm:prSet>
      <dgm:spPr/>
    </dgm:pt>
    <dgm:pt modelId="{F9860312-180F-4FE4-9134-3D1BB448EC72}" type="pres">
      <dgm:prSet presAssocID="{8EE0B645-5895-4D24-8CF2-DD9DFA6775EE}" presName="BalanceSpacing" presStyleCnt="0"/>
      <dgm:spPr/>
    </dgm:pt>
    <dgm:pt modelId="{A9CAC5CE-F73D-46B2-9ACA-89466BEE0A36}" type="pres">
      <dgm:prSet presAssocID="{8EE0B645-5895-4D24-8CF2-DD9DFA6775EE}" presName="BalanceSpacing1" presStyleCnt="0"/>
      <dgm:spPr/>
    </dgm:pt>
    <dgm:pt modelId="{A8A56AE3-AB9F-40C0-B43F-2A6E8C91F33B}" type="pres">
      <dgm:prSet presAssocID="{F2014C60-195E-4488-9AA6-F77A42EEB4ED}" presName="Accent1Text" presStyleLbl="node1" presStyleIdx="7" presStyleCnt="8" custLinFactX="-64061" custLinFactY="-100000" custLinFactNeighborX="-100000" custLinFactNeighborY="-154663"/>
      <dgm:spPr/>
      <dgm:t>
        <a:bodyPr/>
        <a:lstStyle/>
        <a:p>
          <a:endParaRPr lang="en-GB"/>
        </a:p>
      </dgm:t>
    </dgm:pt>
  </dgm:ptLst>
  <dgm:cxnLst>
    <dgm:cxn modelId="{29B3CABF-6E64-4DA2-8E5D-0B46C61EC5C2}" srcId="{1ACC9EA8-272A-4C3F-875E-F2F7FAEF7414}" destId="{661AE84D-73AC-40EF-B552-8D9458BCE295}" srcOrd="1" destOrd="0" parTransId="{20AE0D71-214D-4A33-81CD-B4F7C012569B}" sibTransId="{7741EDF6-C1E9-473E-9121-EEB92664C493}"/>
    <dgm:cxn modelId="{42C4B9CC-76DC-40D9-A1F6-E383888AA5EB}" type="presOf" srcId="{6EB1DE2C-1F67-4285-AC09-BB4915475221}" destId="{0184352D-9BFB-4187-8130-C55F863ADD61}" srcOrd="0" destOrd="0" presId="urn:microsoft.com/office/officeart/2008/layout/AlternatingHexagons"/>
    <dgm:cxn modelId="{8D78020D-0C4E-4A12-B246-3FF66E25E716}" type="presOf" srcId="{204B2C5E-B3A3-4446-A74E-BCC3D9C97FF8}" destId="{186E93F7-035A-4EFE-A731-98F81A19B6A7}" srcOrd="0" destOrd="0" presId="urn:microsoft.com/office/officeart/2008/layout/AlternatingHexagons"/>
    <dgm:cxn modelId="{BF333899-5CFD-4939-887A-24022FCF313B}" type="presOf" srcId="{CAF561FE-8004-4875-A6A9-2B61E1B77AE6}" destId="{ACC76758-835E-4EC1-B687-61A2233C70F1}" srcOrd="0" destOrd="0" presId="urn:microsoft.com/office/officeart/2008/layout/AlternatingHexagons"/>
    <dgm:cxn modelId="{12A522F9-AB6C-4521-B3A0-016243540112}" srcId="{1ACC9EA8-272A-4C3F-875E-F2F7FAEF7414}" destId="{8EE0B645-5895-4D24-8CF2-DD9DFA6775EE}" srcOrd="3" destOrd="0" parTransId="{CA338B6D-D674-4CFB-AB02-6C23BEF93B0F}" sibTransId="{F2014C60-195E-4488-9AA6-F77A42EEB4ED}"/>
    <dgm:cxn modelId="{49A50CD8-9910-451E-9FD9-9199A3EF5D42}" srcId="{661AE84D-73AC-40EF-B552-8D9458BCE295}" destId="{CFDB2299-2DD6-4641-87B0-C2D5D92F18F6}" srcOrd="0" destOrd="0" parTransId="{69ADD3F4-CEEE-40A4-B225-1A9463D61C98}" sibTransId="{6B713264-6C19-41C5-BF7C-A622D6EF6E8D}"/>
    <dgm:cxn modelId="{023BB56E-0B5A-4C3E-B618-523636A17F91}" type="presOf" srcId="{8EE0B645-5895-4D24-8CF2-DD9DFA6775EE}" destId="{27E5C62B-4831-4516-B94B-5E2EB035DE0F}" srcOrd="0" destOrd="0" presId="urn:microsoft.com/office/officeart/2008/layout/AlternatingHexagons"/>
    <dgm:cxn modelId="{68C5B29A-8A20-42FB-84C6-541845CCE22B}" type="presOf" srcId="{F2014C60-195E-4488-9AA6-F77A42EEB4ED}" destId="{A8A56AE3-AB9F-40C0-B43F-2A6E8C91F33B}" srcOrd="0" destOrd="0" presId="urn:microsoft.com/office/officeart/2008/layout/AlternatingHexagons"/>
    <dgm:cxn modelId="{2E07EAE0-E10D-47F7-B15E-C48A9046BD13}" type="presOf" srcId="{661AE84D-73AC-40EF-B552-8D9458BCE295}" destId="{098488A6-2EEE-49A3-875D-F977C4F9BC8A}" srcOrd="0" destOrd="0" presId="urn:microsoft.com/office/officeart/2008/layout/AlternatingHexagons"/>
    <dgm:cxn modelId="{4DDEFB52-157D-4F1B-8FDE-3DB8834DE9C5}" type="presOf" srcId="{91D7FBC4-C4F4-4656-8FAB-0544C55B74FB}" destId="{1F340397-1B2E-4397-BADC-51EFBCB01E3F}" srcOrd="0" destOrd="0" presId="urn:microsoft.com/office/officeart/2008/layout/AlternatingHexagons"/>
    <dgm:cxn modelId="{08C975A3-0DE1-4D30-888D-748E208E2BDF}" type="presOf" srcId="{CFDB2299-2DD6-4641-87B0-C2D5D92F18F6}" destId="{A9A109A5-8658-4310-9AFA-69B2BF2A7D73}" srcOrd="0" destOrd="0" presId="urn:microsoft.com/office/officeart/2008/layout/AlternatingHexagons"/>
    <dgm:cxn modelId="{08659015-6DE4-47F9-BFE0-BB5E5CFD5F38}" type="presOf" srcId="{7741EDF6-C1E9-473E-9121-EEB92664C493}" destId="{F86E7647-3FAC-4101-8A18-284D2596B71B}" srcOrd="0" destOrd="0" presId="urn:microsoft.com/office/officeart/2008/layout/AlternatingHexagons"/>
    <dgm:cxn modelId="{0F475D8D-153F-4EF1-94ED-0984A1946BE0}" type="presOf" srcId="{1ACC9EA8-272A-4C3F-875E-F2F7FAEF7414}" destId="{2B93BD13-741C-4627-BCEB-9FC8D93F55D9}" srcOrd="0" destOrd="0" presId="urn:microsoft.com/office/officeart/2008/layout/AlternatingHexagons"/>
    <dgm:cxn modelId="{DD83024E-F417-4E18-A430-F4B12D16664E}" srcId="{1ACC9EA8-272A-4C3F-875E-F2F7FAEF7414}" destId="{CAF561FE-8004-4875-A6A9-2B61E1B77AE6}" srcOrd="0" destOrd="0" parTransId="{15F793BF-6CE1-4C37-8569-FFDC15DE20CB}" sibTransId="{91D7FBC4-C4F4-4656-8FAB-0544C55B74FB}"/>
    <dgm:cxn modelId="{EA98DB6D-0A03-4EA7-946E-301C4F908968}" srcId="{1ACC9EA8-272A-4C3F-875E-F2F7FAEF7414}" destId="{6EB1DE2C-1F67-4285-AC09-BB4915475221}" srcOrd="2" destOrd="0" parTransId="{3FFD1DE8-845F-48CE-9F88-97E04D71F7A9}" sibTransId="{204B2C5E-B3A3-4446-A74E-BCC3D9C97FF8}"/>
    <dgm:cxn modelId="{93C123E3-DB02-4C6E-8C6F-086C2DCE2B7F}" type="presParOf" srcId="{2B93BD13-741C-4627-BCEB-9FC8D93F55D9}" destId="{01CFB669-95E7-4B55-A49D-1F8DA4317CFE}" srcOrd="0" destOrd="0" presId="urn:microsoft.com/office/officeart/2008/layout/AlternatingHexagons"/>
    <dgm:cxn modelId="{0248297C-6B66-4E80-8780-31EE2F01B5EB}" type="presParOf" srcId="{01CFB669-95E7-4B55-A49D-1F8DA4317CFE}" destId="{ACC76758-835E-4EC1-B687-61A2233C70F1}" srcOrd="0" destOrd="0" presId="urn:microsoft.com/office/officeart/2008/layout/AlternatingHexagons"/>
    <dgm:cxn modelId="{018E2B30-B700-4425-A2A6-29849E371450}" type="presParOf" srcId="{01CFB669-95E7-4B55-A49D-1F8DA4317CFE}" destId="{C4E3768F-1310-4898-9188-71E0BC2FDAE2}" srcOrd="1" destOrd="0" presId="urn:microsoft.com/office/officeart/2008/layout/AlternatingHexagons"/>
    <dgm:cxn modelId="{4605DD40-1883-4B07-99AE-05C9CF888063}" type="presParOf" srcId="{01CFB669-95E7-4B55-A49D-1F8DA4317CFE}" destId="{BB6FE068-6641-45C3-BE31-9285F4A4BB97}" srcOrd="2" destOrd="0" presId="urn:microsoft.com/office/officeart/2008/layout/AlternatingHexagons"/>
    <dgm:cxn modelId="{3F3E242F-4073-4B36-A76B-3084D07C8ADA}" type="presParOf" srcId="{01CFB669-95E7-4B55-A49D-1F8DA4317CFE}" destId="{7E4F1A26-7D4C-43DE-AB23-41C819B65069}" srcOrd="3" destOrd="0" presId="urn:microsoft.com/office/officeart/2008/layout/AlternatingHexagons"/>
    <dgm:cxn modelId="{6BDC3547-7CAA-4605-B8D5-E50066004DED}" type="presParOf" srcId="{01CFB669-95E7-4B55-A49D-1F8DA4317CFE}" destId="{1F340397-1B2E-4397-BADC-51EFBCB01E3F}" srcOrd="4" destOrd="0" presId="urn:microsoft.com/office/officeart/2008/layout/AlternatingHexagons"/>
    <dgm:cxn modelId="{EC5212D2-3356-4884-A412-490923D6CB0D}" type="presParOf" srcId="{2B93BD13-741C-4627-BCEB-9FC8D93F55D9}" destId="{BF6A0063-D39E-4B7E-B0D5-9D0FFA38E5D2}" srcOrd="1" destOrd="0" presId="urn:microsoft.com/office/officeart/2008/layout/AlternatingHexagons"/>
    <dgm:cxn modelId="{D4AAE733-E7D0-4153-9529-D06B0E0E6638}" type="presParOf" srcId="{2B93BD13-741C-4627-BCEB-9FC8D93F55D9}" destId="{E667B764-E18B-4036-9CA7-1C643A3CBC3B}" srcOrd="2" destOrd="0" presId="urn:microsoft.com/office/officeart/2008/layout/AlternatingHexagons"/>
    <dgm:cxn modelId="{11647787-8007-4006-AC5F-E234827985AA}" type="presParOf" srcId="{E667B764-E18B-4036-9CA7-1C643A3CBC3B}" destId="{098488A6-2EEE-49A3-875D-F977C4F9BC8A}" srcOrd="0" destOrd="0" presId="urn:microsoft.com/office/officeart/2008/layout/AlternatingHexagons"/>
    <dgm:cxn modelId="{62A03AF6-E4AB-48EC-8890-9E5A3E59CA81}" type="presParOf" srcId="{E667B764-E18B-4036-9CA7-1C643A3CBC3B}" destId="{A9A109A5-8658-4310-9AFA-69B2BF2A7D73}" srcOrd="1" destOrd="0" presId="urn:microsoft.com/office/officeart/2008/layout/AlternatingHexagons"/>
    <dgm:cxn modelId="{740BB184-086E-46B5-9183-B5CF2E45FC36}" type="presParOf" srcId="{E667B764-E18B-4036-9CA7-1C643A3CBC3B}" destId="{9BA80E79-93B7-45D0-A28F-093E3076CABC}" srcOrd="2" destOrd="0" presId="urn:microsoft.com/office/officeart/2008/layout/AlternatingHexagons"/>
    <dgm:cxn modelId="{A92785C6-4FF9-4A62-A81B-1795C0F951D6}" type="presParOf" srcId="{E667B764-E18B-4036-9CA7-1C643A3CBC3B}" destId="{F565E599-C928-48F1-A54C-8F1DAF4DF0C7}" srcOrd="3" destOrd="0" presId="urn:microsoft.com/office/officeart/2008/layout/AlternatingHexagons"/>
    <dgm:cxn modelId="{5164AD53-A8D0-4851-9737-D3D60ED8DBD2}" type="presParOf" srcId="{E667B764-E18B-4036-9CA7-1C643A3CBC3B}" destId="{F86E7647-3FAC-4101-8A18-284D2596B71B}" srcOrd="4" destOrd="0" presId="urn:microsoft.com/office/officeart/2008/layout/AlternatingHexagons"/>
    <dgm:cxn modelId="{7F49FD3B-CD8F-4B9C-B9E6-0413411AA518}" type="presParOf" srcId="{2B93BD13-741C-4627-BCEB-9FC8D93F55D9}" destId="{EC105789-302D-4AB9-A391-FA42157BBEC4}" srcOrd="3" destOrd="0" presId="urn:microsoft.com/office/officeart/2008/layout/AlternatingHexagons"/>
    <dgm:cxn modelId="{71534A1D-D9AD-4A38-B946-BF385B9FE916}" type="presParOf" srcId="{2B93BD13-741C-4627-BCEB-9FC8D93F55D9}" destId="{619B0E37-09F3-4F90-93D5-2A100F85E703}" srcOrd="4" destOrd="0" presId="urn:microsoft.com/office/officeart/2008/layout/AlternatingHexagons"/>
    <dgm:cxn modelId="{13ED387A-DC51-4782-B83A-520BF6F724ED}" type="presParOf" srcId="{619B0E37-09F3-4F90-93D5-2A100F85E703}" destId="{0184352D-9BFB-4187-8130-C55F863ADD61}" srcOrd="0" destOrd="0" presId="urn:microsoft.com/office/officeart/2008/layout/AlternatingHexagons"/>
    <dgm:cxn modelId="{D6E7A2F3-A2D9-4BE4-91A7-3D51A03A50EA}" type="presParOf" srcId="{619B0E37-09F3-4F90-93D5-2A100F85E703}" destId="{199E1F6E-74D0-46AF-8758-8F9AE3508CB9}" srcOrd="1" destOrd="0" presId="urn:microsoft.com/office/officeart/2008/layout/AlternatingHexagons"/>
    <dgm:cxn modelId="{051F45AE-85D5-4845-B966-A6BAE10CC212}" type="presParOf" srcId="{619B0E37-09F3-4F90-93D5-2A100F85E703}" destId="{353EEA5E-01C0-4954-B8B0-1308AECA2601}" srcOrd="2" destOrd="0" presId="urn:microsoft.com/office/officeart/2008/layout/AlternatingHexagons"/>
    <dgm:cxn modelId="{71D5CE6F-FDC4-4341-8A9F-4961EE744FB2}" type="presParOf" srcId="{619B0E37-09F3-4F90-93D5-2A100F85E703}" destId="{9D34B21B-11D8-49A0-890A-23D7D8910277}" srcOrd="3" destOrd="0" presId="urn:microsoft.com/office/officeart/2008/layout/AlternatingHexagons"/>
    <dgm:cxn modelId="{BDB3F4C8-CFC4-4A3A-BBD9-7CA0A52495D7}" type="presParOf" srcId="{619B0E37-09F3-4F90-93D5-2A100F85E703}" destId="{186E93F7-035A-4EFE-A731-98F81A19B6A7}" srcOrd="4" destOrd="0" presId="urn:microsoft.com/office/officeart/2008/layout/AlternatingHexagons"/>
    <dgm:cxn modelId="{8650A80E-A686-4A4F-BD11-E493A02F3A48}" type="presParOf" srcId="{2B93BD13-741C-4627-BCEB-9FC8D93F55D9}" destId="{F3A32FBD-2B57-47B4-9353-C366E73E14B4}" srcOrd="5" destOrd="0" presId="urn:microsoft.com/office/officeart/2008/layout/AlternatingHexagons"/>
    <dgm:cxn modelId="{5E19933D-F22C-47F1-9C88-7C5780E4CC90}" type="presParOf" srcId="{2B93BD13-741C-4627-BCEB-9FC8D93F55D9}" destId="{2FE75A7B-120D-4722-B63E-97AAA2D8F8E5}" srcOrd="6" destOrd="0" presId="urn:microsoft.com/office/officeart/2008/layout/AlternatingHexagons"/>
    <dgm:cxn modelId="{19B02C75-87EF-4B86-A35D-56316BA0B547}" type="presParOf" srcId="{2FE75A7B-120D-4722-B63E-97AAA2D8F8E5}" destId="{27E5C62B-4831-4516-B94B-5E2EB035DE0F}" srcOrd="0" destOrd="0" presId="urn:microsoft.com/office/officeart/2008/layout/AlternatingHexagons"/>
    <dgm:cxn modelId="{7046AA6D-A118-4263-851C-18A9BCD2FAD1}" type="presParOf" srcId="{2FE75A7B-120D-4722-B63E-97AAA2D8F8E5}" destId="{2BDB66A0-8616-4554-9F9A-5FE7613B559B}" srcOrd="1" destOrd="0" presId="urn:microsoft.com/office/officeart/2008/layout/AlternatingHexagons"/>
    <dgm:cxn modelId="{25376B85-6BF8-416B-A827-DAE41A5236D3}" type="presParOf" srcId="{2FE75A7B-120D-4722-B63E-97AAA2D8F8E5}" destId="{F9860312-180F-4FE4-9134-3D1BB448EC72}" srcOrd="2" destOrd="0" presId="urn:microsoft.com/office/officeart/2008/layout/AlternatingHexagons"/>
    <dgm:cxn modelId="{985D416A-9C3A-4741-93D2-B1E46DED373B}" type="presParOf" srcId="{2FE75A7B-120D-4722-B63E-97AAA2D8F8E5}" destId="{A9CAC5CE-F73D-46B2-9ACA-89466BEE0A36}" srcOrd="3" destOrd="0" presId="urn:microsoft.com/office/officeart/2008/layout/AlternatingHexagons"/>
    <dgm:cxn modelId="{3C816C5D-BDA4-4E1D-A411-1900EB3192A5}" type="presParOf" srcId="{2FE75A7B-120D-4722-B63E-97AAA2D8F8E5}" destId="{A8A56AE3-AB9F-40C0-B43F-2A6E8C91F33B}"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5050" cy="495974"/>
          </a:xfrm>
          <a:prstGeom prst="rect">
            <a:avLst/>
          </a:prstGeom>
        </p:spPr>
        <p:txBody>
          <a:bodyPr vert="horz" wrap="square" lIns="90597" tIns="45298" rIns="90597" bIns="45298" numCol="1" anchor="t" anchorCtr="0" compatLnSpc="1">
            <a:prstTxWarp prst="textNoShape">
              <a:avLst/>
            </a:prstTxWarp>
          </a:bodyPr>
          <a:lstStyle>
            <a:lvl1pPr>
              <a:defRPr sz="1200">
                <a:latin typeface="Tw Cen MT" charset="0"/>
                <a:ea typeface="ＭＳ Ｐゴシック" charset="-128"/>
              </a:defRPr>
            </a:lvl1pPr>
          </a:lstStyle>
          <a:p>
            <a:pPr>
              <a:defRPr/>
            </a:pPr>
            <a:endParaRPr lang="en-US"/>
          </a:p>
        </p:txBody>
      </p:sp>
      <p:sp>
        <p:nvSpPr>
          <p:cNvPr id="3" name="Date Placeholder 2"/>
          <p:cNvSpPr>
            <a:spLocks noGrp="1"/>
          </p:cNvSpPr>
          <p:nvPr>
            <p:ph type="dt" sz="quarter" idx="1"/>
          </p:nvPr>
        </p:nvSpPr>
        <p:spPr>
          <a:xfrm>
            <a:off x="3851103" y="0"/>
            <a:ext cx="2945050" cy="495974"/>
          </a:xfrm>
          <a:prstGeom prst="rect">
            <a:avLst/>
          </a:prstGeom>
        </p:spPr>
        <p:txBody>
          <a:bodyPr vert="horz" wrap="square" lIns="90597" tIns="45298" rIns="90597" bIns="45298" numCol="1" anchor="t" anchorCtr="0" compatLnSpc="1">
            <a:prstTxWarp prst="textNoShape">
              <a:avLst/>
            </a:prstTxWarp>
          </a:bodyPr>
          <a:lstStyle>
            <a:lvl1pPr algn="r">
              <a:defRPr sz="1200">
                <a:latin typeface="Tw Cen MT" charset="0"/>
                <a:ea typeface="ＭＳ Ｐゴシック" charset="-128"/>
              </a:defRPr>
            </a:lvl1pPr>
          </a:lstStyle>
          <a:p>
            <a:pPr>
              <a:defRPr/>
            </a:pPr>
            <a:fld id="{09B74ECD-1FF9-4C7C-A488-5FFCDD837619}" type="datetime1">
              <a:rPr lang="en-US"/>
              <a:pPr>
                <a:defRPr/>
              </a:pPr>
              <a:t>10/31/2016</a:t>
            </a:fld>
            <a:endParaRPr lang="en-US"/>
          </a:p>
        </p:txBody>
      </p:sp>
      <p:sp>
        <p:nvSpPr>
          <p:cNvPr id="4" name="Footer Placeholder 3"/>
          <p:cNvSpPr>
            <a:spLocks noGrp="1"/>
          </p:cNvSpPr>
          <p:nvPr>
            <p:ph type="ftr" sz="quarter" idx="2"/>
          </p:nvPr>
        </p:nvSpPr>
        <p:spPr>
          <a:xfrm>
            <a:off x="2" y="9430503"/>
            <a:ext cx="2945050" cy="495974"/>
          </a:xfrm>
          <a:prstGeom prst="rect">
            <a:avLst/>
          </a:prstGeom>
        </p:spPr>
        <p:txBody>
          <a:bodyPr vert="horz" wrap="square" lIns="90597" tIns="45298" rIns="90597" bIns="45298" numCol="1" anchor="b" anchorCtr="0" compatLnSpc="1">
            <a:prstTxWarp prst="textNoShape">
              <a:avLst/>
            </a:prstTxWarp>
          </a:bodyPr>
          <a:lstStyle>
            <a:lvl1pPr>
              <a:defRPr sz="1200">
                <a:latin typeface="Tw Cen MT" charset="0"/>
                <a:ea typeface="ＭＳ Ｐゴシック" charset="-128"/>
              </a:defRPr>
            </a:lvl1pPr>
          </a:lstStyle>
          <a:p>
            <a:pPr>
              <a:defRPr/>
            </a:pPr>
            <a:endParaRPr lang="en-US"/>
          </a:p>
        </p:txBody>
      </p:sp>
      <p:sp>
        <p:nvSpPr>
          <p:cNvPr id="5" name="Slide Number Placeholder 4"/>
          <p:cNvSpPr>
            <a:spLocks noGrp="1"/>
          </p:cNvSpPr>
          <p:nvPr>
            <p:ph type="sldNum" sz="quarter" idx="3"/>
          </p:nvPr>
        </p:nvSpPr>
        <p:spPr>
          <a:xfrm>
            <a:off x="3851103" y="9430503"/>
            <a:ext cx="2945050" cy="495974"/>
          </a:xfrm>
          <a:prstGeom prst="rect">
            <a:avLst/>
          </a:prstGeom>
        </p:spPr>
        <p:txBody>
          <a:bodyPr vert="horz" wrap="square" lIns="90597" tIns="45298" rIns="90597" bIns="45298" numCol="1" anchor="b" anchorCtr="0" compatLnSpc="1">
            <a:prstTxWarp prst="textNoShape">
              <a:avLst/>
            </a:prstTxWarp>
          </a:bodyPr>
          <a:lstStyle>
            <a:lvl1pPr algn="r">
              <a:defRPr sz="1200">
                <a:latin typeface="Tw Cen MT" charset="0"/>
                <a:ea typeface="ＭＳ Ｐゴシック" charset="-128"/>
              </a:defRPr>
            </a:lvl1pPr>
          </a:lstStyle>
          <a:p>
            <a:pPr>
              <a:defRPr/>
            </a:pPr>
            <a:fld id="{97F222D2-4D35-4750-9BFA-9300314A84E2}" type="slidenum">
              <a:rPr lang="en-US"/>
              <a:pPr>
                <a:defRPr/>
              </a:pPr>
              <a:t>‹#›</a:t>
            </a:fld>
            <a:endParaRPr lang="en-US"/>
          </a:p>
        </p:txBody>
      </p:sp>
    </p:spTree>
    <p:extLst>
      <p:ext uri="{BB962C8B-B14F-4D97-AF65-F5344CB8AC3E}">
        <p14:creationId xmlns:p14="http://schemas.microsoft.com/office/powerpoint/2010/main" val="16781437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6573" cy="495974"/>
          </a:xfrm>
          <a:prstGeom prst="rect">
            <a:avLst/>
          </a:prstGeom>
        </p:spPr>
        <p:txBody>
          <a:bodyPr vert="horz" wrap="square" lIns="91229" tIns="45615" rIns="91229" bIns="45615" numCol="1" anchor="t" anchorCtr="0" compatLnSpc="1">
            <a:prstTxWarp prst="textNoShape">
              <a:avLst/>
            </a:prstTxWarp>
          </a:bodyPr>
          <a:lstStyle>
            <a:lvl1pPr>
              <a:defRPr sz="1200">
                <a:latin typeface="Tw Cen MT" charset="0"/>
                <a:ea typeface="ＭＳ Ｐゴシック" charset="-128"/>
                <a:cs typeface="Arial" charset="0"/>
              </a:defRPr>
            </a:lvl1pPr>
          </a:lstStyle>
          <a:p>
            <a:pPr>
              <a:defRPr/>
            </a:pPr>
            <a:endParaRPr lang="en-US"/>
          </a:p>
        </p:txBody>
      </p:sp>
      <p:sp>
        <p:nvSpPr>
          <p:cNvPr id="3" name="Date Placeholder 2"/>
          <p:cNvSpPr>
            <a:spLocks noGrp="1"/>
          </p:cNvSpPr>
          <p:nvPr>
            <p:ph type="dt" idx="1"/>
          </p:nvPr>
        </p:nvSpPr>
        <p:spPr>
          <a:xfrm>
            <a:off x="3849581" y="0"/>
            <a:ext cx="2946573" cy="495974"/>
          </a:xfrm>
          <a:prstGeom prst="rect">
            <a:avLst/>
          </a:prstGeom>
        </p:spPr>
        <p:txBody>
          <a:bodyPr vert="horz" wrap="square" lIns="91229" tIns="45615" rIns="91229" bIns="45615" numCol="1" anchor="t" anchorCtr="0" compatLnSpc="1">
            <a:prstTxWarp prst="textNoShape">
              <a:avLst/>
            </a:prstTxWarp>
          </a:bodyPr>
          <a:lstStyle>
            <a:lvl1pPr algn="r">
              <a:defRPr sz="1200">
                <a:latin typeface="Tw Cen MT" charset="0"/>
                <a:ea typeface="ＭＳ Ｐゴシック" charset="-128"/>
                <a:cs typeface="Arial" charset="0"/>
              </a:defRPr>
            </a:lvl1pPr>
          </a:lstStyle>
          <a:p>
            <a:pPr>
              <a:defRPr/>
            </a:pPr>
            <a:fld id="{30B2E109-E785-4B99-9344-BCCEDDE699FE}" type="datetime1">
              <a:rPr lang="en-US"/>
              <a:pPr>
                <a:defRPr/>
              </a:pPr>
              <a:t>10/31/2016</a:t>
            </a:fld>
            <a:endParaRPr lang="en-US"/>
          </a:p>
        </p:txBody>
      </p:sp>
      <p:sp>
        <p:nvSpPr>
          <p:cNvPr id="4" name="Slide Image Placeholder 3"/>
          <p:cNvSpPr>
            <a:spLocks noGrp="1" noRot="1" noChangeAspect="1"/>
          </p:cNvSpPr>
          <p:nvPr>
            <p:ph type="sldImg" idx="2"/>
          </p:nvPr>
        </p:nvSpPr>
        <p:spPr>
          <a:xfrm>
            <a:off x="919163" y="746125"/>
            <a:ext cx="4959350" cy="3719513"/>
          </a:xfrm>
          <a:prstGeom prst="rect">
            <a:avLst/>
          </a:prstGeom>
          <a:noFill/>
          <a:ln w="12700">
            <a:solidFill>
              <a:prstClr val="black"/>
            </a:solidFill>
          </a:ln>
        </p:spPr>
        <p:txBody>
          <a:bodyPr vert="horz" wrap="square" lIns="91229" tIns="45615" rIns="91229" bIns="45615" numCol="1" anchor="ctr" anchorCtr="0" compatLnSpc="1">
            <a:prstTxWarp prst="textNoShape">
              <a:avLst/>
            </a:prstTxWarp>
          </a:bodyPr>
          <a:lstStyle/>
          <a:p>
            <a:pPr lvl="0"/>
            <a:endParaRPr lang="en-US" noProof="0" smtClean="0"/>
          </a:p>
        </p:txBody>
      </p:sp>
      <p:sp>
        <p:nvSpPr>
          <p:cNvPr id="5" name="Notes Placeholder 4"/>
          <p:cNvSpPr>
            <a:spLocks noGrp="1"/>
          </p:cNvSpPr>
          <p:nvPr>
            <p:ph type="body" sz="quarter" idx="3"/>
          </p:nvPr>
        </p:nvSpPr>
        <p:spPr>
          <a:xfrm>
            <a:off x="679159" y="4717001"/>
            <a:ext cx="5439358" cy="4465518"/>
          </a:xfrm>
          <a:prstGeom prst="rect">
            <a:avLst/>
          </a:prstGeom>
        </p:spPr>
        <p:txBody>
          <a:bodyPr vert="horz" wrap="square" lIns="91229" tIns="45615" rIns="91229" bIns="45615"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2" y="9430503"/>
            <a:ext cx="2946573" cy="495974"/>
          </a:xfrm>
          <a:prstGeom prst="rect">
            <a:avLst/>
          </a:prstGeom>
        </p:spPr>
        <p:txBody>
          <a:bodyPr vert="horz" wrap="square" lIns="91229" tIns="45615" rIns="91229" bIns="45615" numCol="1" anchor="b" anchorCtr="0" compatLnSpc="1">
            <a:prstTxWarp prst="textNoShape">
              <a:avLst/>
            </a:prstTxWarp>
          </a:bodyPr>
          <a:lstStyle>
            <a:lvl1pPr>
              <a:defRPr sz="1200">
                <a:latin typeface="Tw Cen MT" charset="0"/>
                <a:ea typeface="ＭＳ Ｐゴシック" charset="-128"/>
                <a:cs typeface="Arial" charset="0"/>
              </a:defRPr>
            </a:lvl1pPr>
          </a:lstStyle>
          <a:p>
            <a:pPr>
              <a:defRPr/>
            </a:pPr>
            <a:endParaRPr lang="en-US"/>
          </a:p>
        </p:txBody>
      </p:sp>
      <p:sp>
        <p:nvSpPr>
          <p:cNvPr id="7" name="Slide Number Placeholder 6"/>
          <p:cNvSpPr>
            <a:spLocks noGrp="1"/>
          </p:cNvSpPr>
          <p:nvPr>
            <p:ph type="sldNum" sz="quarter" idx="5"/>
          </p:nvPr>
        </p:nvSpPr>
        <p:spPr>
          <a:xfrm>
            <a:off x="3849581" y="9430503"/>
            <a:ext cx="2946573" cy="495974"/>
          </a:xfrm>
          <a:prstGeom prst="rect">
            <a:avLst/>
          </a:prstGeom>
        </p:spPr>
        <p:txBody>
          <a:bodyPr vert="horz" wrap="square" lIns="91229" tIns="45615" rIns="91229" bIns="45615" numCol="1" anchor="b" anchorCtr="0" compatLnSpc="1">
            <a:prstTxWarp prst="textNoShape">
              <a:avLst/>
            </a:prstTxWarp>
          </a:bodyPr>
          <a:lstStyle>
            <a:lvl1pPr algn="r">
              <a:defRPr sz="1200">
                <a:latin typeface="Tw Cen MT" charset="0"/>
                <a:ea typeface="ＭＳ Ｐゴシック" charset="-128"/>
                <a:cs typeface="Arial" charset="0"/>
              </a:defRPr>
            </a:lvl1pPr>
          </a:lstStyle>
          <a:p>
            <a:pPr>
              <a:defRPr/>
            </a:pPr>
            <a:fld id="{E9E86C53-4323-4947-A0C1-65A3E0EA7AD5}" type="slidenum">
              <a:rPr lang="en-US"/>
              <a:pPr>
                <a:defRPr/>
              </a:pPr>
              <a:t>‹#›</a:t>
            </a:fld>
            <a:endParaRPr lang="en-US"/>
          </a:p>
        </p:txBody>
      </p:sp>
    </p:spTree>
    <p:extLst>
      <p:ext uri="{BB962C8B-B14F-4D97-AF65-F5344CB8AC3E}">
        <p14:creationId xmlns:p14="http://schemas.microsoft.com/office/powerpoint/2010/main" val="26773300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xfrm>
            <a:off x="1144588" y="685800"/>
            <a:ext cx="4568825" cy="34274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51742EC-5D94-4333-AFDB-8B048D6C9B54}" type="slidenum">
              <a:rPr lang="en-US" smtClean="0"/>
              <a:pPr eaLnBrk="1" hangingPunct="1"/>
              <a:t>2</a:t>
            </a:fld>
            <a:endParaRPr lang="en-US" smtClean="0"/>
          </a:p>
        </p:txBody>
      </p:sp>
    </p:spTree>
    <p:extLst>
      <p:ext uri="{BB962C8B-B14F-4D97-AF65-F5344CB8AC3E}">
        <p14:creationId xmlns:p14="http://schemas.microsoft.com/office/powerpoint/2010/main" val="3517333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CB384F8-FCC5-41AC-BD86-25B4B6B8B17E}" type="slidenum">
              <a:rPr lang="en-US" altLang="en-US" smtClean="0">
                <a:latin typeface="Calibri" panose="020F0502020204030204" pitchFamily="34" charset="0"/>
              </a:rPr>
              <a:pPr/>
              <a:t>8</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16092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28672DC-48FD-4556-A01C-73CA43EB9C31}" type="slidenum">
              <a:rPr lang="en-US" altLang="en-US" smtClean="0"/>
              <a:pPr/>
              <a:t>10</a:t>
            </a:fld>
            <a:endParaRPr lang="en-US" altLang="en-US" smtClean="0"/>
          </a:p>
        </p:txBody>
      </p:sp>
    </p:spTree>
    <p:extLst>
      <p:ext uri="{BB962C8B-B14F-4D97-AF65-F5344CB8AC3E}">
        <p14:creationId xmlns:p14="http://schemas.microsoft.com/office/powerpoint/2010/main" val="15940297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108" name="Picture 12" descr="Skyline1-01"/>
          <p:cNvPicPr>
            <a:picLocks noChangeAspect="1" noChangeArrowheads="1"/>
          </p:cNvPicPr>
          <p:nvPr userDrawn="1"/>
        </p:nvPicPr>
        <p:blipFill>
          <a:blip r:embed="rId2" cstate="print"/>
          <a:srcRect r="468" b="29143"/>
          <a:stretch>
            <a:fillRect/>
          </a:stretch>
        </p:blipFill>
        <p:spPr bwMode="auto">
          <a:xfrm>
            <a:off x="0" y="0"/>
            <a:ext cx="9144000" cy="6353175"/>
          </a:xfrm>
          <a:prstGeom prst="rect">
            <a:avLst/>
          </a:prstGeom>
          <a:noFill/>
        </p:spPr>
      </p:pic>
      <p:sp>
        <p:nvSpPr>
          <p:cNvPr id="4103" name="Rectangle 99"/>
          <p:cNvSpPr>
            <a:spLocks noChangeArrowheads="1"/>
          </p:cNvSpPr>
          <p:nvPr userDrawn="1"/>
        </p:nvSpPr>
        <p:spPr bwMode="auto">
          <a:xfrm>
            <a:off x="0" y="5437188"/>
            <a:ext cx="9144000" cy="1425575"/>
          </a:xfrm>
          <a:prstGeom prst="rect">
            <a:avLst/>
          </a:prstGeom>
          <a:solidFill>
            <a:srgbClr val="FFFFFF"/>
          </a:solidFill>
          <a:ln w="9525">
            <a:noFill/>
            <a:miter lim="800000"/>
            <a:headEnd/>
            <a:tailEnd/>
          </a:ln>
        </p:spPr>
        <p:txBody>
          <a:bodyPr lIns="356400" tIns="180000" rIns="356400" bIns="180000"/>
          <a:lstStyle/>
          <a:p>
            <a:pPr>
              <a:spcBef>
                <a:spcPct val="0"/>
              </a:spcBef>
              <a:buFontTx/>
              <a:buNone/>
            </a:pPr>
            <a:endParaRPr lang="en-US" altLang="zh-TW">
              <a:solidFill>
                <a:schemeClr val="tx1"/>
              </a:solidFill>
              <a:ea typeface="PMingLiU" pitchFamily="18" charset="-120"/>
              <a:cs typeface="Arial" pitchFamily="34" charset="0"/>
            </a:endParaRPr>
          </a:p>
        </p:txBody>
      </p:sp>
      <p:sp>
        <p:nvSpPr>
          <p:cNvPr id="4098" name="Rectangle 2"/>
          <p:cNvSpPr>
            <a:spLocks noGrp="1" noChangeArrowheads="1"/>
          </p:cNvSpPr>
          <p:nvPr>
            <p:ph type="ctrTitle"/>
          </p:nvPr>
        </p:nvSpPr>
        <p:spPr>
          <a:xfrm>
            <a:off x="457200" y="2286000"/>
            <a:ext cx="7772400" cy="1470025"/>
          </a:xfrm>
        </p:spPr>
        <p:txBody>
          <a:bodyPr/>
          <a:lstStyle>
            <a:lvl1pPr>
              <a:defRPr sz="2800">
                <a:solidFill>
                  <a:srgbClr val="D31145"/>
                </a:solidFill>
              </a:defRPr>
            </a:lvl1pPr>
          </a:lstStyle>
          <a:p>
            <a:r>
              <a:rPr lang="en-US"/>
              <a:t>Click to edit Master title style</a:t>
            </a:r>
          </a:p>
        </p:txBody>
      </p:sp>
      <p:sp>
        <p:nvSpPr>
          <p:cNvPr id="4099" name="Rectangle 3"/>
          <p:cNvSpPr>
            <a:spLocks noGrp="1" noChangeArrowheads="1"/>
          </p:cNvSpPr>
          <p:nvPr>
            <p:ph type="subTitle" idx="1"/>
          </p:nvPr>
        </p:nvSpPr>
        <p:spPr>
          <a:xfrm>
            <a:off x="457200" y="5562600"/>
            <a:ext cx="6400800" cy="1219200"/>
          </a:xfrm>
        </p:spPr>
        <p:txBody>
          <a:bodyPr/>
          <a:lstStyle>
            <a:lvl1pPr marL="0" indent="0">
              <a:buFontTx/>
              <a:buNone/>
              <a:defRPr b="1"/>
            </a:lvl1pPr>
          </a:lstStyle>
          <a:p>
            <a:r>
              <a:rPr lang="en-US"/>
              <a:t>Click to edit Master subtitle style</a:t>
            </a:r>
          </a:p>
        </p:txBody>
      </p:sp>
      <p:sp>
        <p:nvSpPr>
          <p:cNvPr id="4107" name="Rectangle 11"/>
          <p:cNvSpPr>
            <a:spLocks noChangeArrowheads="1"/>
          </p:cNvSpPr>
          <p:nvPr userDrawn="1"/>
        </p:nvSpPr>
        <p:spPr bwMode="auto">
          <a:xfrm>
            <a:off x="457200" y="6477000"/>
            <a:ext cx="3770313" cy="244475"/>
          </a:xfrm>
          <a:prstGeom prst="rect">
            <a:avLst/>
          </a:prstGeom>
          <a:noFill/>
          <a:ln w="9525">
            <a:noFill/>
            <a:miter lim="800000"/>
            <a:headEnd/>
            <a:tailEnd/>
          </a:ln>
          <a:effectLst/>
        </p:spPr>
        <p:txBody>
          <a:bodyPr wrap="none">
            <a:spAutoFit/>
          </a:bodyPr>
          <a:lstStyle/>
          <a:p>
            <a:pPr>
              <a:spcBef>
                <a:spcPct val="0"/>
              </a:spcBef>
              <a:buFontTx/>
              <a:buNone/>
            </a:pPr>
            <a:r>
              <a:rPr lang="en-US" sz="1000">
                <a:solidFill>
                  <a:srgbClr val="58595B"/>
                </a:solidFill>
                <a:ea typeface="MS PGothic" pitchFamily="34" charset="-128"/>
              </a:rPr>
              <a:t>AIA confidential and proprietary information. Not for distribution. </a:t>
            </a:r>
          </a:p>
        </p:txBody>
      </p:sp>
      <p:pic>
        <p:nvPicPr>
          <p:cNvPr id="10" name="Picture 2" descr="C:\Users\hpaavfe\Desktop\LogoLockup.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324600" y="5743575"/>
            <a:ext cx="2466975" cy="733425"/>
          </a:xfrm>
          <a:prstGeom prst="rect">
            <a:avLst/>
          </a:prstGeom>
          <a:noFill/>
          <a:extLst>
            <a:ext uri="{909E8E84-426E-40DD-AFC4-6F175D3DCCD1}">
              <a14:hiddenFill xmlns:a14="http://schemas.microsoft.com/office/drawing/2010/main">
                <a:solidFill>
                  <a:srgbClr val="FFFFFF"/>
                </a:solidFill>
              </a14:hiddenFill>
            </a:ext>
          </a:extLst>
        </p:spPr>
      </p:pic>
      <p:sp>
        <p:nvSpPr>
          <p:cNvPr id="12" name="Date Placeholder 11"/>
          <p:cNvSpPr>
            <a:spLocks noGrp="1"/>
          </p:cNvSpPr>
          <p:nvPr>
            <p:ph type="dt" sz="half" idx="10"/>
          </p:nvPr>
        </p:nvSpPr>
        <p:spPr/>
        <p:txBody>
          <a:bodyPr/>
          <a:lstStyle/>
          <a:p>
            <a:endParaRPr lang="en-US"/>
          </a:p>
        </p:txBody>
      </p:sp>
      <p:sp>
        <p:nvSpPr>
          <p:cNvPr id="13" name="Slide Number Placeholder 12"/>
          <p:cNvSpPr>
            <a:spLocks noGrp="1"/>
          </p:cNvSpPr>
          <p:nvPr>
            <p:ph type="sldNum" sz="quarter" idx="11"/>
          </p:nvPr>
        </p:nvSpPr>
        <p:spPr/>
        <p:txBody>
          <a:bodyPr/>
          <a:lstStyle/>
          <a:p>
            <a:fld id="{3EA6EF80-0E45-43B7-BB40-E9F6751DB742}" type="slidenum">
              <a:rPr lang="en-US" smtClean="0"/>
              <a:pPr/>
              <a:t>‹#›</a:t>
            </a:fld>
            <a:endParaRPr lang="en-US" dirty="0"/>
          </a:p>
        </p:txBody>
      </p:sp>
      <p:sp>
        <p:nvSpPr>
          <p:cNvPr id="14" name="Footer Placeholder 13"/>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760655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6" name="Title Placeholder 1"/>
          <p:cNvSpPr>
            <a:spLocks noGrp="1"/>
          </p:cNvSpPr>
          <p:nvPr>
            <p:ph type="title"/>
          </p:nvPr>
        </p:nvSpPr>
        <p:spPr bwMode="auto">
          <a:xfrm>
            <a:off x="306388" y="381000"/>
            <a:ext cx="7847012" cy="381000"/>
          </a:xfrm>
          <a:prstGeom prst="rect">
            <a:avLst/>
          </a:prstGeom>
          <a:noFill/>
          <a:ln w="9525">
            <a:noFill/>
            <a:miter lim="800000"/>
            <a:headEnd/>
            <a:tailEnd/>
          </a:ln>
        </p:spPr>
        <p:txBody>
          <a:bodyPr/>
          <a:lstStyle/>
          <a:p>
            <a:pPr lvl="0"/>
            <a:r>
              <a:rPr lang="en-US" smtClean="0"/>
              <a:t>Click to edit Master title style</a:t>
            </a:r>
            <a:endParaRPr lang="en-US" dirty="0"/>
          </a:p>
        </p:txBody>
      </p:sp>
      <p:sp>
        <p:nvSpPr>
          <p:cNvPr id="3" name="Slide Number Placeholder 10"/>
          <p:cNvSpPr>
            <a:spLocks noGrp="1"/>
          </p:cNvSpPr>
          <p:nvPr>
            <p:ph type="sldNum" sz="quarter" idx="10"/>
          </p:nvPr>
        </p:nvSpPr>
        <p:spPr/>
        <p:txBody>
          <a:bodyPr/>
          <a:lstStyle>
            <a:lvl1pPr>
              <a:defRPr/>
            </a:lvl1pPr>
          </a:lstStyle>
          <a:p>
            <a:pPr>
              <a:defRPr/>
            </a:pPr>
            <a:fld id="{0A288349-6F7A-4175-A3BC-EA7AFC4BE77D}" type="slidenum">
              <a:rPr lang="en-US" altLang="en-US"/>
              <a:pPr>
                <a:defRPr/>
              </a:pPr>
              <a:t>‹#›</a:t>
            </a:fld>
            <a:endParaRPr lang="en-US" altLang="en-US"/>
          </a:p>
        </p:txBody>
      </p:sp>
    </p:spTree>
    <p:extLst>
      <p:ext uri="{BB962C8B-B14F-4D97-AF65-F5344CB8AC3E}">
        <p14:creationId xmlns:p14="http://schemas.microsoft.com/office/powerpoint/2010/main" val="189815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5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4274720"/>
      </p:ext>
    </p:extLst>
  </p:cSld>
  <p:clrMapOvr>
    <a:masterClrMapping/>
  </p:clrMapOvr>
  <p:transition spd="slow">
    <p:fade/>
  </p:transition>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0349FF8-608A-4C45-92B8-4910B4C36CFE}" type="slidenum">
              <a:rPr lang="en-US" altLang="en-US"/>
              <a:pPr>
                <a:defRPr/>
              </a:pPr>
              <a:t>‹#›</a:t>
            </a:fld>
            <a:endParaRPr lang="en-US" altLang="en-US"/>
          </a:p>
        </p:txBody>
      </p:sp>
    </p:spTree>
    <p:extLst>
      <p:ext uri="{BB962C8B-B14F-4D97-AF65-F5344CB8AC3E}">
        <p14:creationId xmlns:p14="http://schemas.microsoft.com/office/powerpoint/2010/main" val="258879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7454"/>
            <a:ext cx="7315200" cy="762000"/>
          </a:xfrm>
        </p:spPr>
        <p:txBody>
          <a:bodyPr anchor="b" anchorCtr="0"/>
          <a:lstStyle>
            <a:lvl1pPr>
              <a:defRPr b="1"/>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600"/>
              </a:spcBef>
              <a:spcAft>
                <a:spcPts val="600"/>
              </a:spcAft>
              <a:defRPr/>
            </a:lvl1pPr>
            <a:lvl2pPr>
              <a:spcBef>
                <a:spcPts val="600"/>
              </a:spcBef>
              <a:spcAft>
                <a:spcPts val="600"/>
              </a:spcAft>
              <a:defRPr/>
            </a:lvl2pPr>
            <a:lvl3pPr>
              <a:spcBef>
                <a:spcPts val="600"/>
              </a:spcBef>
              <a:spcAft>
                <a:spcPts val="600"/>
              </a:spcAft>
              <a:defRPr/>
            </a:lvl3pPr>
            <a:lvl4pPr>
              <a:spcBef>
                <a:spcPts val="600"/>
              </a:spcBef>
              <a:spcAft>
                <a:spcPts val="600"/>
              </a:spcAft>
              <a:defRPr/>
            </a:lvl4pPr>
            <a:lvl5pPr>
              <a:spcBef>
                <a:spcPts val="600"/>
              </a:spcBef>
              <a:spcAft>
                <a:spcPts val="600"/>
              </a:spcAf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nchor="b"/>
          <a:lstStyle>
            <a:lvl1pPr>
              <a:defRPr sz="1100">
                <a:solidFill>
                  <a:schemeClr val="bg2">
                    <a:lumMod val="75000"/>
                  </a:schemeClr>
                </a:solidFill>
              </a:defRPr>
            </a:lvl1pPr>
          </a:lstStyle>
          <a:p>
            <a:fld id="{C2238868-FF2B-482A-8DB7-57E8DE9932A5}" type="slidenum">
              <a:rPr lang="en-US" smtClean="0"/>
              <a:pPr/>
              <a:t>‹#›</a:t>
            </a:fld>
            <a:endParaRPr lang="en-US" dirty="0"/>
          </a:p>
        </p:txBody>
      </p:sp>
    </p:spTree>
    <p:extLst>
      <p:ext uri="{BB962C8B-B14F-4D97-AF65-F5344CB8AC3E}">
        <p14:creationId xmlns:p14="http://schemas.microsoft.com/office/powerpoint/2010/main" val="2239464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Chart Placeholder 6"/>
          <p:cNvSpPr>
            <a:spLocks noGrp="1"/>
          </p:cNvSpPr>
          <p:nvPr>
            <p:ph type="chart" sz="quarter" idx="13"/>
          </p:nvPr>
        </p:nvSpPr>
        <p:spPr>
          <a:xfrm>
            <a:off x="4572000" y="4343400"/>
            <a:ext cx="4267200" cy="2362200"/>
          </a:xfrm>
        </p:spPr>
        <p:txBody>
          <a:bodyPr/>
          <a:lstStyle/>
          <a:p>
            <a:endParaRPr lang="en-US"/>
          </a:p>
        </p:txBody>
      </p:sp>
      <p:sp>
        <p:nvSpPr>
          <p:cNvPr id="5" name="Text Placeholder 4"/>
          <p:cNvSpPr>
            <a:spLocks noGrp="1"/>
          </p:cNvSpPr>
          <p:nvPr>
            <p:ph type="body" sz="quarter" idx="12"/>
          </p:nvPr>
        </p:nvSpPr>
        <p:spPr>
          <a:xfrm>
            <a:off x="457200" y="4343400"/>
            <a:ext cx="4038600" cy="2133600"/>
          </a:xfrm>
          <a:ln>
            <a:solidFill>
              <a:schemeClr val="tx1">
                <a:lumMod val="50000"/>
                <a:lumOff val="50000"/>
              </a:schemeClr>
            </a:solidFill>
          </a:ln>
        </p:spPr>
        <p:txBody>
          <a:bodyPr/>
          <a:lstStyle>
            <a:lvl1pPr marL="231775" indent="-231775">
              <a:spcBef>
                <a:spcPts val="300"/>
              </a:spcBef>
              <a:spcAft>
                <a:spcPts val="300"/>
              </a:spcAft>
              <a:buClr>
                <a:srgbClr val="D31145"/>
              </a:buClr>
              <a:defRPr sz="1400"/>
            </a:lvl1pPr>
            <a:lvl2pPr marL="463550" indent="-231775">
              <a:spcBef>
                <a:spcPts val="300"/>
              </a:spcBef>
              <a:spcAft>
                <a:spcPts val="300"/>
              </a:spcAft>
              <a:buClr>
                <a:srgbClr val="D31145"/>
              </a:buClr>
              <a:defRPr sz="1200"/>
            </a:lvl2pPr>
            <a:lvl3pPr marL="682625" indent="-219075">
              <a:spcBef>
                <a:spcPts val="300"/>
              </a:spcBef>
              <a:spcAft>
                <a:spcPts val="300"/>
              </a:spcAft>
              <a:buClr>
                <a:srgbClr val="D31145"/>
              </a:buClr>
              <a:defRPr sz="1050"/>
            </a:lvl3pPr>
            <a:lvl4pPr marL="914400" indent="-231775">
              <a:spcBef>
                <a:spcPts val="300"/>
              </a:spcBef>
              <a:spcAft>
                <a:spcPts val="300"/>
              </a:spcAft>
              <a:buClr>
                <a:srgbClr val="D31145"/>
              </a:buClr>
              <a:defRPr sz="1050"/>
            </a:lvl4pPr>
            <a:lvl5pPr marL="1146175" indent="-231775">
              <a:spcBef>
                <a:spcPts val="300"/>
              </a:spcBef>
              <a:spcAft>
                <a:spcPts val="300"/>
              </a:spcAft>
              <a:buClr>
                <a:srgbClr val="D31145"/>
              </a:buClr>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Slide Number Placeholder 5"/>
          <p:cNvSpPr>
            <a:spLocks noGrp="1"/>
          </p:cNvSpPr>
          <p:nvPr>
            <p:ph type="sldNum" sz="quarter" idx="14"/>
          </p:nvPr>
        </p:nvSpPr>
        <p:spPr>
          <a:xfrm>
            <a:off x="6553200" y="6245225"/>
            <a:ext cx="2133600" cy="476250"/>
          </a:xfrm>
        </p:spPr>
        <p:txBody>
          <a:bodyPr anchor="b"/>
          <a:lstStyle>
            <a:lvl1pPr>
              <a:defRPr sz="1100">
                <a:solidFill>
                  <a:schemeClr val="bg2">
                    <a:lumMod val="75000"/>
                  </a:schemeClr>
                </a:solidFill>
              </a:defRPr>
            </a:lvl1pPr>
          </a:lstStyle>
          <a:p>
            <a:fld id="{C2238868-FF2B-482A-8DB7-57E8DE9932A5}" type="slidenum">
              <a:rPr lang="en-US" smtClean="0"/>
              <a:pPr/>
              <a:t>‹#›</a:t>
            </a:fld>
            <a:endParaRPr lang="en-US" dirty="0"/>
          </a:p>
        </p:txBody>
      </p:sp>
    </p:spTree>
    <p:extLst>
      <p:ext uri="{BB962C8B-B14F-4D97-AF65-F5344CB8AC3E}">
        <p14:creationId xmlns:p14="http://schemas.microsoft.com/office/powerpoint/2010/main" val="2509014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0" name="Text Placeholder 4"/>
          <p:cNvSpPr>
            <a:spLocks noGrp="1"/>
          </p:cNvSpPr>
          <p:nvPr>
            <p:ph type="body" sz="quarter" idx="16"/>
          </p:nvPr>
        </p:nvSpPr>
        <p:spPr>
          <a:xfrm>
            <a:off x="4724400" y="4343400"/>
            <a:ext cx="4038600" cy="2133600"/>
          </a:xfrm>
          <a:ln>
            <a:solidFill>
              <a:schemeClr val="tx1">
                <a:lumMod val="50000"/>
                <a:lumOff val="50000"/>
              </a:schemeClr>
            </a:solidFill>
          </a:ln>
        </p:spPr>
        <p:txBody>
          <a:bodyPr/>
          <a:lstStyle>
            <a:lvl1pPr marL="231775" indent="-231775">
              <a:spcBef>
                <a:spcPts val="300"/>
              </a:spcBef>
              <a:spcAft>
                <a:spcPts val="300"/>
              </a:spcAft>
              <a:buClr>
                <a:srgbClr val="D31145"/>
              </a:buClr>
              <a:defRPr sz="1400"/>
            </a:lvl1pPr>
            <a:lvl2pPr marL="463550" indent="-231775">
              <a:spcBef>
                <a:spcPts val="300"/>
              </a:spcBef>
              <a:spcAft>
                <a:spcPts val="300"/>
              </a:spcAft>
              <a:buClr>
                <a:srgbClr val="D31145"/>
              </a:buClr>
              <a:defRPr sz="1200"/>
            </a:lvl2pPr>
            <a:lvl3pPr marL="682625" indent="-219075">
              <a:spcBef>
                <a:spcPts val="300"/>
              </a:spcBef>
              <a:spcAft>
                <a:spcPts val="300"/>
              </a:spcAft>
              <a:buClr>
                <a:srgbClr val="D31145"/>
              </a:buClr>
              <a:defRPr sz="1050"/>
            </a:lvl3pPr>
            <a:lvl4pPr marL="914400" indent="-231775">
              <a:spcBef>
                <a:spcPts val="300"/>
              </a:spcBef>
              <a:spcAft>
                <a:spcPts val="300"/>
              </a:spcAft>
              <a:buClr>
                <a:srgbClr val="D31145"/>
              </a:buClr>
              <a:defRPr sz="1050"/>
            </a:lvl4pPr>
            <a:lvl5pPr marL="1146175" indent="-231775">
              <a:spcBef>
                <a:spcPts val="300"/>
              </a:spcBef>
              <a:spcAft>
                <a:spcPts val="300"/>
              </a:spcAft>
              <a:buClr>
                <a:srgbClr val="D31145"/>
              </a:buClr>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2"/>
          </p:nvPr>
        </p:nvSpPr>
        <p:spPr>
          <a:xfrm>
            <a:off x="457200" y="4343400"/>
            <a:ext cx="4038600" cy="2133600"/>
          </a:xfrm>
          <a:ln>
            <a:solidFill>
              <a:schemeClr val="tx1">
                <a:lumMod val="50000"/>
                <a:lumOff val="50000"/>
              </a:schemeClr>
            </a:solidFill>
          </a:ln>
        </p:spPr>
        <p:txBody>
          <a:bodyPr/>
          <a:lstStyle>
            <a:lvl1pPr marL="231775" indent="-231775">
              <a:spcBef>
                <a:spcPts val="300"/>
              </a:spcBef>
              <a:spcAft>
                <a:spcPts val="300"/>
              </a:spcAft>
              <a:buClr>
                <a:srgbClr val="D31145"/>
              </a:buClr>
              <a:defRPr sz="1400"/>
            </a:lvl1pPr>
            <a:lvl2pPr marL="463550" indent="-231775">
              <a:spcBef>
                <a:spcPts val="300"/>
              </a:spcBef>
              <a:spcAft>
                <a:spcPts val="300"/>
              </a:spcAft>
              <a:buClr>
                <a:srgbClr val="D31145"/>
              </a:buClr>
              <a:defRPr sz="1200"/>
            </a:lvl2pPr>
            <a:lvl3pPr marL="682625" indent="-219075">
              <a:spcBef>
                <a:spcPts val="300"/>
              </a:spcBef>
              <a:spcAft>
                <a:spcPts val="300"/>
              </a:spcAft>
              <a:buClr>
                <a:srgbClr val="D31145"/>
              </a:buClr>
              <a:defRPr sz="1050"/>
            </a:lvl3pPr>
            <a:lvl4pPr marL="914400" indent="-231775">
              <a:spcBef>
                <a:spcPts val="300"/>
              </a:spcBef>
              <a:spcAft>
                <a:spcPts val="300"/>
              </a:spcAft>
              <a:buClr>
                <a:srgbClr val="D31145"/>
              </a:buClr>
              <a:defRPr sz="1050"/>
            </a:lvl4pPr>
            <a:lvl5pPr marL="1146175" indent="-231775">
              <a:spcBef>
                <a:spcPts val="300"/>
              </a:spcBef>
              <a:spcAft>
                <a:spcPts val="300"/>
              </a:spcAft>
              <a:buClr>
                <a:srgbClr val="D31145"/>
              </a:buClr>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Slide Number Placeholder 5"/>
          <p:cNvSpPr>
            <a:spLocks noGrp="1"/>
          </p:cNvSpPr>
          <p:nvPr>
            <p:ph type="sldNum" sz="quarter" idx="14"/>
          </p:nvPr>
        </p:nvSpPr>
        <p:spPr>
          <a:xfrm>
            <a:off x="6553200" y="6245225"/>
            <a:ext cx="2133600" cy="476250"/>
          </a:xfrm>
        </p:spPr>
        <p:txBody>
          <a:bodyPr anchor="b"/>
          <a:lstStyle>
            <a:lvl1pPr>
              <a:defRPr sz="1100">
                <a:solidFill>
                  <a:schemeClr val="bg2">
                    <a:lumMod val="75000"/>
                  </a:schemeClr>
                </a:solidFill>
              </a:defRPr>
            </a:lvl1pPr>
          </a:lstStyle>
          <a:p>
            <a:fld id="{C2238868-FF2B-482A-8DB7-57E8DE9932A5}" type="slidenum">
              <a:rPr lang="en-US" smtClean="0"/>
              <a:pPr/>
              <a:t>‹#›</a:t>
            </a:fld>
            <a:endParaRPr lang="en-US" dirty="0"/>
          </a:p>
        </p:txBody>
      </p:sp>
      <p:sp>
        <p:nvSpPr>
          <p:cNvPr id="9" name="Title 1"/>
          <p:cNvSpPr>
            <a:spLocks noGrp="1"/>
          </p:cNvSpPr>
          <p:nvPr>
            <p:ph type="title"/>
          </p:nvPr>
        </p:nvSpPr>
        <p:spPr>
          <a:xfrm>
            <a:off x="457200" y="247454"/>
            <a:ext cx="7315200" cy="762000"/>
          </a:xfrm>
        </p:spPr>
        <p:txBody>
          <a:bodyPr anchor="b" anchorCtr="0"/>
          <a:lstStyle>
            <a:lvl1pPr>
              <a:defRPr b="1"/>
            </a:lvl1pPr>
          </a:lstStyle>
          <a:p>
            <a:r>
              <a:rPr lang="en-US" dirty="0" smtClean="0"/>
              <a:t>Click to edit Master title style</a:t>
            </a:r>
            <a:endParaRPr lang="en-US" dirty="0"/>
          </a:p>
        </p:txBody>
      </p:sp>
      <p:sp>
        <p:nvSpPr>
          <p:cNvPr id="13" name="Chart Placeholder 12"/>
          <p:cNvSpPr>
            <a:spLocks noGrp="1"/>
          </p:cNvSpPr>
          <p:nvPr>
            <p:ph type="chart" sz="quarter" idx="17"/>
          </p:nvPr>
        </p:nvSpPr>
        <p:spPr>
          <a:xfrm>
            <a:off x="457200" y="1143000"/>
            <a:ext cx="4038600" cy="3048000"/>
          </a:xfrm>
        </p:spPr>
        <p:txBody>
          <a:bodyPr/>
          <a:lstStyle/>
          <a:p>
            <a:endParaRPr lang="en-US"/>
          </a:p>
        </p:txBody>
      </p:sp>
      <p:sp>
        <p:nvSpPr>
          <p:cNvPr id="14" name="Chart Placeholder 12"/>
          <p:cNvSpPr>
            <a:spLocks noGrp="1"/>
          </p:cNvSpPr>
          <p:nvPr>
            <p:ph type="chart" sz="quarter" idx="18"/>
          </p:nvPr>
        </p:nvSpPr>
        <p:spPr>
          <a:xfrm>
            <a:off x="4724400" y="1143000"/>
            <a:ext cx="4038600" cy="3048000"/>
          </a:xfrm>
        </p:spPr>
        <p:txBody>
          <a:bodyPr/>
          <a:lstStyle/>
          <a:p>
            <a:endParaRPr lang="en-US"/>
          </a:p>
        </p:txBody>
      </p:sp>
    </p:spTree>
    <p:extLst>
      <p:ext uri="{BB962C8B-B14F-4D97-AF65-F5344CB8AC3E}">
        <p14:creationId xmlns:p14="http://schemas.microsoft.com/office/powerpoint/2010/main" val="4157265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id-ID"/>
          </a:p>
        </p:txBody>
      </p:sp>
      <p:sp>
        <p:nvSpPr>
          <p:cNvPr id="1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14" name="Date Placeholder 3"/>
          <p:cNvSpPr>
            <a:spLocks noGrp="1"/>
          </p:cNvSpPr>
          <p:nvPr>
            <p:ph type="dt" sz="half" idx="10"/>
          </p:nvPr>
        </p:nvSpPr>
        <p:spPr>
          <a:xfrm>
            <a:off x="457200" y="6356350"/>
            <a:ext cx="2133600" cy="365125"/>
          </a:xfrm>
          <a:prstGeom prst="rect">
            <a:avLst/>
          </a:prstGeom>
        </p:spPr>
        <p:txBody>
          <a:bodyPr/>
          <a:lstStyle/>
          <a:p>
            <a:fld id="{F34A7076-D1C8-455C-8EE9-430E3C8CD91A}" type="datetime1">
              <a:rPr lang="en-US" smtClean="0"/>
              <a:pPr/>
              <a:t>10/31/2016</a:t>
            </a:fld>
            <a:endParaRPr lang="en-US"/>
          </a:p>
        </p:txBody>
      </p:sp>
      <p:sp>
        <p:nvSpPr>
          <p:cNvPr id="1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Tree>
    <p:extLst>
      <p:ext uri="{BB962C8B-B14F-4D97-AF65-F5344CB8AC3E}">
        <p14:creationId xmlns:p14="http://schemas.microsoft.com/office/powerpoint/2010/main" val="7883324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2" name="Content Placeholder 2"/>
          <p:cNvSpPr>
            <a:spLocks noGrp="1"/>
          </p:cNvSpPr>
          <p:nvPr>
            <p:ph idx="1"/>
          </p:nvPr>
        </p:nvSpPr>
        <p:spPr>
          <a:xfrm>
            <a:off x="457200" y="1600200"/>
            <a:ext cx="84582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15" name="Slide Number Placeholder 3"/>
          <p:cNvSpPr txBox="1">
            <a:spLocks/>
          </p:cNvSpPr>
          <p:nvPr userDrawn="1"/>
        </p:nvSpPr>
        <p:spPr>
          <a:xfrm>
            <a:off x="6934200" y="6492875"/>
            <a:ext cx="213360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27518C18-B30D-4788-87C2-53F647B9F2D6}" type="slidenum">
              <a:rPr kumimoji="0" lang="id-ID" sz="2000" b="1" i="0" u="none" strike="noStrike" kern="1200" cap="none" spc="0" normalizeH="0" baseline="0" noProof="0" smtClean="0">
                <a:ln>
                  <a:noFill/>
                </a:ln>
                <a:solidFill>
                  <a:schemeClr val="bg1"/>
                </a:solidFill>
                <a:effectLst/>
                <a:uLnTx/>
                <a:uFillTx/>
                <a:latin typeface="Arabic Typesetting" panose="03020402040406030203" pitchFamily="66" charset="-78"/>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id-ID" sz="2000" b="1" i="0" u="none" strike="noStrike" kern="1200" cap="none" spc="0" normalizeH="0" baseline="0" noProof="0" dirty="0">
              <a:ln>
                <a:noFill/>
              </a:ln>
              <a:solidFill>
                <a:schemeClr val="bg1"/>
              </a:solidFill>
              <a:effectLst/>
              <a:uLnTx/>
              <a:uFillTx/>
              <a:latin typeface="Arabic Typesetting" panose="03020402040406030203" pitchFamily="66" charset="-78"/>
              <a:ea typeface="+mn-ea"/>
              <a:cs typeface="+mn-cs"/>
            </a:endParaRPr>
          </a:p>
        </p:txBody>
      </p:sp>
    </p:spTree>
    <p:extLst>
      <p:ext uri="{BB962C8B-B14F-4D97-AF65-F5344CB8AC3E}">
        <p14:creationId xmlns:p14="http://schemas.microsoft.com/office/powerpoint/2010/main" val="3123658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13" name="Title Placeholder 15"/>
          <p:cNvSpPr>
            <a:spLocks noGrp="1"/>
          </p:cNvSpPr>
          <p:nvPr>
            <p:ph type="title"/>
          </p:nvPr>
        </p:nvSpPr>
        <p:spPr bwMode="auto">
          <a:xfrm>
            <a:off x="76200" y="228600"/>
            <a:ext cx="8229600" cy="366568"/>
          </a:xfrm>
          <a:prstGeom prst="rect">
            <a:avLst/>
          </a:prstGeom>
          <a:noFill/>
          <a:ln w="9525">
            <a:noFill/>
            <a:miter lim="800000"/>
            <a:headEnd/>
            <a:tailEnd/>
          </a:ln>
        </p:spPr>
        <p:txBody>
          <a:bodyPr/>
          <a:lstStyle/>
          <a:p>
            <a:pPr lvl="0"/>
            <a:r>
              <a:rPr lang="en-US" dirty="0" smtClean="0"/>
              <a:t>Click to edit Master title style</a:t>
            </a:r>
          </a:p>
        </p:txBody>
      </p:sp>
    </p:spTree>
    <p:extLst>
      <p:ext uri="{BB962C8B-B14F-4D97-AF65-F5344CB8AC3E}">
        <p14:creationId xmlns:p14="http://schemas.microsoft.com/office/powerpoint/2010/main" val="996865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6" name="Title Placeholder 1"/>
          <p:cNvSpPr>
            <a:spLocks noGrp="1"/>
          </p:cNvSpPr>
          <p:nvPr>
            <p:ph type="title"/>
          </p:nvPr>
        </p:nvSpPr>
        <p:spPr bwMode="auto">
          <a:xfrm>
            <a:off x="306388" y="381000"/>
            <a:ext cx="7847012" cy="381000"/>
          </a:xfrm>
          <a:prstGeom prst="rect">
            <a:avLst/>
          </a:prstGeom>
          <a:noFill/>
          <a:ln w="9525">
            <a:noFill/>
            <a:miter lim="800000"/>
            <a:headEnd/>
            <a:tailEnd/>
          </a:ln>
        </p:spPr>
        <p:txBody>
          <a:bodyPr/>
          <a:lstStyle/>
          <a:p>
            <a:pPr lvl="0"/>
            <a:r>
              <a:rPr lang="en-US" smtClean="0"/>
              <a:t>Click to edit Master title style</a:t>
            </a:r>
            <a:endParaRPr lang="en-US" dirty="0"/>
          </a:p>
        </p:txBody>
      </p:sp>
      <p:sp>
        <p:nvSpPr>
          <p:cNvPr id="3" name="Slide Number Placeholder 10"/>
          <p:cNvSpPr>
            <a:spLocks noGrp="1"/>
          </p:cNvSpPr>
          <p:nvPr>
            <p:ph type="sldNum" sz="quarter" idx="10"/>
          </p:nvPr>
        </p:nvSpPr>
        <p:spPr/>
        <p:txBody>
          <a:bodyPr/>
          <a:lstStyle>
            <a:lvl1pPr>
              <a:defRPr/>
            </a:lvl1pPr>
          </a:lstStyle>
          <a:p>
            <a:pPr>
              <a:defRPr/>
            </a:pPr>
            <a:fld id="{68A07072-949F-4464-B245-BBCF019D3E52}" type="slidenum">
              <a:rPr lang="en-US" altLang="en-US"/>
              <a:pPr>
                <a:defRPr/>
              </a:pPr>
              <a:t>‹#›</a:t>
            </a:fld>
            <a:endParaRPr lang="en-US" altLang="en-US"/>
          </a:p>
        </p:txBody>
      </p:sp>
    </p:spTree>
    <p:extLst>
      <p:ext uri="{BB962C8B-B14F-4D97-AF65-F5344CB8AC3E}">
        <p14:creationId xmlns:p14="http://schemas.microsoft.com/office/powerpoint/2010/main" val="2300783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6" name="Title Placeholder 1"/>
          <p:cNvSpPr>
            <a:spLocks noGrp="1"/>
          </p:cNvSpPr>
          <p:nvPr>
            <p:ph type="title"/>
          </p:nvPr>
        </p:nvSpPr>
        <p:spPr bwMode="auto">
          <a:xfrm>
            <a:off x="306388" y="381000"/>
            <a:ext cx="7847012" cy="381000"/>
          </a:xfrm>
          <a:prstGeom prst="rect">
            <a:avLst/>
          </a:prstGeom>
          <a:noFill/>
          <a:ln w="9525">
            <a:noFill/>
            <a:miter lim="800000"/>
            <a:headEnd/>
            <a:tailEnd/>
          </a:ln>
        </p:spPr>
        <p:txBody>
          <a:bodyPr/>
          <a:lstStyle/>
          <a:p>
            <a:pPr lvl="0"/>
            <a:r>
              <a:rPr lang="en-US" smtClean="0"/>
              <a:t>Click to edit Master title style</a:t>
            </a:r>
            <a:endParaRPr lang="en-US" dirty="0"/>
          </a:p>
        </p:txBody>
      </p:sp>
      <p:sp>
        <p:nvSpPr>
          <p:cNvPr id="3" name="Slide Number Placeholder 10"/>
          <p:cNvSpPr>
            <a:spLocks noGrp="1"/>
          </p:cNvSpPr>
          <p:nvPr>
            <p:ph type="sldNum" sz="quarter" idx="10"/>
          </p:nvPr>
        </p:nvSpPr>
        <p:spPr/>
        <p:txBody>
          <a:bodyPr/>
          <a:lstStyle>
            <a:lvl1pPr>
              <a:defRPr/>
            </a:lvl1pPr>
          </a:lstStyle>
          <a:p>
            <a:pPr>
              <a:defRPr/>
            </a:pPr>
            <a:fld id="{E78FC188-1B0A-431B-9ACD-2BCC4FA2780E}" type="slidenum">
              <a:rPr lang="en-US" altLang="en-US"/>
              <a:pPr>
                <a:defRPr/>
              </a:pPr>
              <a:t>‹#›</a:t>
            </a:fld>
            <a:endParaRPr lang="en-US" altLang="en-US"/>
          </a:p>
        </p:txBody>
      </p:sp>
    </p:spTree>
    <p:extLst>
      <p:ext uri="{BB962C8B-B14F-4D97-AF65-F5344CB8AC3E}">
        <p14:creationId xmlns:p14="http://schemas.microsoft.com/office/powerpoint/2010/main" val="1895622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28600"/>
            <a:ext cx="73152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7" name="Rectangle 3"/>
          <p:cNvSpPr>
            <a:spLocks noGrp="1" noChangeArrowheads="1"/>
          </p:cNvSpPr>
          <p:nvPr>
            <p:ph type="body" idx="1"/>
          </p:nvPr>
        </p:nvSpPr>
        <p:spPr bwMode="auto">
          <a:xfrm>
            <a:off x="457200" y="1371600"/>
            <a:ext cx="8229600" cy="47545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28" name="Rectangle 4"/>
          <p:cNvSpPr>
            <a:spLocks noGrp="1" noChangeArrowheads="1"/>
          </p:cNvSpPr>
          <p:nvPr>
            <p:ph type="dt" sz="half" idx="2"/>
          </p:nvPr>
        </p:nvSpPr>
        <p:spPr bwMode="auto">
          <a:xfrm>
            <a:off x="457200" y="6245225"/>
            <a:ext cx="3581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FontTx/>
              <a:buNone/>
              <a:defRPr sz="1400">
                <a:solidFill>
                  <a:schemeClr val="bg1"/>
                </a:solidFill>
              </a:defRPr>
            </a:lvl1pPr>
          </a:lstStyle>
          <a:p>
            <a:endParaRPr 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buFontTx/>
              <a:buNone/>
              <a:defRPr sz="1400">
                <a:solidFill>
                  <a:schemeClr val="tx1"/>
                </a:solidFill>
              </a:defRPr>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FontTx/>
              <a:buNone/>
              <a:defRPr sz="1400">
                <a:solidFill>
                  <a:schemeClr val="tx1"/>
                </a:solidFill>
              </a:defRPr>
            </a:lvl1pPr>
          </a:lstStyle>
          <a:p>
            <a:fld id="{3EA6EF80-0E45-43B7-BB40-E9F6751DB742}" type="slidenum">
              <a:rPr lang="en-US" smtClean="0"/>
              <a:pPr/>
              <a:t>‹#›</a:t>
            </a:fld>
            <a:endParaRPr lang="en-US" dirty="0"/>
          </a:p>
        </p:txBody>
      </p:sp>
      <p:sp>
        <p:nvSpPr>
          <p:cNvPr id="1031" name="Rectangle 7"/>
          <p:cNvSpPr>
            <a:spLocks noChangeArrowheads="1"/>
          </p:cNvSpPr>
          <p:nvPr/>
        </p:nvSpPr>
        <p:spPr bwMode="auto">
          <a:xfrm>
            <a:off x="-1676400" y="0"/>
            <a:ext cx="1524000" cy="609600"/>
          </a:xfrm>
          <a:prstGeom prst="rect">
            <a:avLst/>
          </a:prstGeom>
          <a:solidFill>
            <a:srgbClr val="D31145"/>
          </a:solidFill>
          <a:ln w="9525">
            <a:noFill/>
            <a:miter lim="800000"/>
            <a:headEnd/>
            <a:tailEnd/>
          </a:ln>
          <a:effectLst/>
        </p:spPr>
        <p:txBody>
          <a:bodyPr wrap="none" anchor="ctr"/>
          <a:lstStyle/>
          <a:p>
            <a:pPr>
              <a:spcBef>
                <a:spcPct val="0"/>
              </a:spcBef>
              <a:buFontTx/>
              <a:buNone/>
            </a:pPr>
            <a:r>
              <a:rPr lang="en-US">
                <a:solidFill>
                  <a:schemeClr val="bg1"/>
                </a:solidFill>
              </a:rPr>
              <a:t>AIA Red</a:t>
            </a:r>
          </a:p>
          <a:p>
            <a:pPr>
              <a:spcBef>
                <a:spcPct val="0"/>
              </a:spcBef>
              <a:buFontTx/>
              <a:buNone/>
            </a:pPr>
            <a:r>
              <a:rPr lang="en-US">
                <a:solidFill>
                  <a:schemeClr val="bg1"/>
                </a:solidFill>
              </a:rPr>
              <a:t>R211 G17 B69</a:t>
            </a:r>
          </a:p>
        </p:txBody>
      </p:sp>
      <p:sp>
        <p:nvSpPr>
          <p:cNvPr id="1032" name="Rectangle 8"/>
          <p:cNvSpPr>
            <a:spLocks noChangeArrowheads="1"/>
          </p:cNvSpPr>
          <p:nvPr/>
        </p:nvSpPr>
        <p:spPr bwMode="auto">
          <a:xfrm>
            <a:off x="-1676400" y="685800"/>
            <a:ext cx="1524000" cy="609600"/>
          </a:xfrm>
          <a:prstGeom prst="rect">
            <a:avLst/>
          </a:prstGeom>
          <a:solidFill>
            <a:srgbClr val="D1D3D4"/>
          </a:solidFill>
          <a:ln w="9525">
            <a:noFill/>
            <a:miter lim="800000"/>
            <a:headEnd/>
            <a:tailEnd/>
          </a:ln>
          <a:effectLst/>
        </p:spPr>
        <p:txBody>
          <a:bodyPr wrap="none" anchor="ctr"/>
          <a:lstStyle/>
          <a:p>
            <a:pPr>
              <a:spcBef>
                <a:spcPct val="0"/>
              </a:spcBef>
              <a:buFontTx/>
              <a:buNone/>
            </a:pPr>
            <a:r>
              <a:rPr lang="en-US">
                <a:solidFill>
                  <a:schemeClr val="tx1"/>
                </a:solidFill>
              </a:rPr>
              <a:t>Grey</a:t>
            </a:r>
          </a:p>
          <a:p>
            <a:pPr>
              <a:spcBef>
                <a:spcPct val="0"/>
              </a:spcBef>
              <a:buFontTx/>
              <a:buNone/>
            </a:pPr>
            <a:r>
              <a:rPr lang="en-US">
                <a:solidFill>
                  <a:schemeClr val="tx1"/>
                </a:solidFill>
              </a:rPr>
              <a:t>R209 G211 B212</a:t>
            </a:r>
          </a:p>
        </p:txBody>
      </p:sp>
      <p:sp>
        <p:nvSpPr>
          <p:cNvPr id="1033" name="Rectangle 9"/>
          <p:cNvSpPr>
            <a:spLocks noChangeArrowheads="1"/>
          </p:cNvSpPr>
          <p:nvPr/>
        </p:nvSpPr>
        <p:spPr bwMode="auto">
          <a:xfrm>
            <a:off x="-1676400" y="1371600"/>
            <a:ext cx="1524000" cy="457200"/>
          </a:xfrm>
          <a:prstGeom prst="rect">
            <a:avLst/>
          </a:prstGeom>
          <a:solidFill>
            <a:srgbClr val="9C0058"/>
          </a:solidFill>
          <a:ln w="9525">
            <a:noFill/>
            <a:miter lim="800000"/>
            <a:headEnd/>
            <a:tailEnd/>
          </a:ln>
          <a:effectLst/>
        </p:spPr>
        <p:txBody>
          <a:bodyPr wrap="none" anchor="ctr"/>
          <a:lstStyle/>
          <a:p>
            <a:pPr>
              <a:spcBef>
                <a:spcPct val="0"/>
              </a:spcBef>
              <a:buFontTx/>
              <a:buNone/>
            </a:pPr>
            <a:r>
              <a:rPr lang="en-US">
                <a:solidFill>
                  <a:srgbClr val="EBCCDE"/>
                </a:solidFill>
              </a:rPr>
              <a:t>Plum</a:t>
            </a:r>
          </a:p>
          <a:p>
            <a:pPr>
              <a:spcBef>
                <a:spcPct val="0"/>
              </a:spcBef>
              <a:buFontTx/>
              <a:buNone/>
            </a:pPr>
            <a:r>
              <a:rPr lang="en-US">
                <a:solidFill>
                  <a:srgbClr val="EBCCDE"/>
                </a:solidFill>
              </a:rPr>
              <a:t>R156 G0 B88</a:t>
            </a:r>
          </a:p>
        </p:txBody>
      </p:sp>
      <p:sp>
        <p:nvSpPr>
          <p:cNvPr id="1034" name="Rectangle 10"/>
          <p:cNvSpPr>
            <a:spLocks noChangeArrowheads="1"/>
          </p:cNvSpPr>
          <p:nvPr/>
        </p:nvSpPr>
        <p:spPr bwMode="auto">
          <a:xfrm>
            <a:off x="-1676400" y="1828800"/>
            <a:ext cx="381000" cy="457200"/>
          </a:xfrm>
          <a:prstGeom prst="rect">
            <a:avLst/>
          </a:prstGeom>
          <a:solidFill>
            <a:srgbClr val="EBCCDE"/>
          </a:solidFill>
          <a:ln w="9525">
            <a:noFill/>
            <a:miter lim="800000"/>
            <a:headEnd/>
            <a:tailEnd/>
          </a:ln>
          <a:effectLst/>
        </p:spPr>
        <p:txBody>
          <a:bodyPr wrap="none" anchor="ctr"/>
          <a:lstStyle/>
          <a:p>
            <a:pPr algn="ctr">
              <a:spcBef>
                <a:spcPct val="0"/>
              </a:spcBef>
              <a:buFontTx/>
              <a:buNone/>
            </a:pPr>
            <a:r>
              <a:rPr lang="en-US">
                <a:solidFill>
                  <a:srgbClr val="9C0058"/>
                </a:solidFill>
              </a:rPr>
              <a:t>20%</a:t>
            </a:r>
          </a:p>
        </p:txBody>
      </p:sp>
      <p:sp>
        <p:nvSpPr>
          <p:cNvPr id="1039" name="Rectangle 15"/>
          <p:cNvSpPr>
            <a:spLocks noChangeArrowheads="1"/>
          </p:cNvSpPr>
          <p:nvPr/>
        </p:nvSpPr>
        <p:spPr bwMode="auto">
          <a:xfrm>
            <a:off x="-1295400" y="1828800"/>
            <a:ext cx="381000" cy="457200"/>
          </a:xfrm>
          <a:prstGeom prst="rect">
            <a:avLst/>
          </a:prstGeom>
          <a:solidFill>
            <a:srgbClr val="D799BC"/>
          </a:solidFill>
          <a:ln w="9525">
            <a:noFill/>
            <a:miter lim="800000"/>
            <a:headEnd/>
            <a:tailEnd/>
          </a:ln>
          <a:effectLst/>
        </p:spPr>
        <p:txBody>
          <a:bodyPr wrap="none" anchor="ctr"/>
          <a:lstStyle/>
          <a:p>
            <a:pPr algn="ctr">
              <a:spcBef>
                <a:spcPct val="0"/>
              </a:spcBef>
              <a:buFontTx/>
              <a:buNone/>
            </a:pPr>
            <a:r>
              <a:rPr lang="en-US">
                <a:solidFill>
                  <a:srgbClr val="9C0058"/>
                </a:solidFill>
              </a:rPr>
              <a:t>40%</a:t>
            </a:r>
          </a:p>
        </p:txBody>
      </p:sp>
      <p:sp>
        <p:nvSpPr>
          <p:cNvPr id="1040" name="Rectangle 16"/>
          <p:cNvSpPr>
            <a:spLocks noChangeArrowheads="1"/>
          </p:cNvSpPr>
          <p:nvPr/>
        </p:nvSpPr>
        <p:spPr bwMode="auto">
          <a:xfrm>
            <a:off x="-914400" y="1828800"/>
            <a:ext cx="381000" cy="457200"/>
          </a:xfrm>
          <a:prstGeom prst="rect">
            <a:avLst/>
          </a:prstGeom>
          <a:solidFill>
            <a:srgbClr val="C4669B"/>
          </a:solidFill>
          <a:ln w="9525">
            <a:noFill/>
            <a:miter lim="800000"/>
            <a:headEnd/>
            <a:tailEnd/>
          </a:ln>
          <a:effectLst/>
        </p:spPr>
        <p:txBody>
          <a:bodyPr wrap="none" anchor="ctr"/>
          <a:lstStyle/>
          <a:p>
            <a:pPr algn="ctr">
              <a:spcBef>
                <a:spcPct val="0"/>
              </a:spcBef>
              <a:buFontTx/>
              <a:buNone/>
            </a:pPr>
            <a:r>
              <a:rPr lang="en-US">
                <a:solidFill>
                  <a:srgbClr val="EBCCDE"/>
                </a:solidFill>
              </a:rPr>
              <a:t>60%</a:t>
            </a:r>
          </a:p>
        </p:txBody>
      </p:sp>
      <p:sp>
        <p:nvSpPr>
          <p:cNvPr id="1041" name="Rectangle 17"/>
          <p:cNvSpPr>
            <a:spLocks noChangeArrowheads="1"/>
          </p:cNvSpPr>
          <p:nvPr/>
        </p:nvSpPr>
        <p:spPr bwMode="auto">
          <a:xfrm>
            <a:off x="-533400" y="1828800"/>
            <a:ext cx="381000" cy="457200"/>
          </a:xfrm>
          <a:prstGeom prst="rect">
            <a:avLst/>
          </a:prstGeom>
          <a:solidFill>
            <a:srgbClr val="B03379"/>
          </a:solidFill>
          <a:ln w="9525">
            <a:noFill/>
            <a:miter lim="800000"/>
            <a:headEnd/>
            <a:tailEnd/>
          </a:ln>
          <a:effectLst/>
        </p:spPr>
        <p:txBody>
          <a:bodyPr wrap="none" anchor="ctr"/>
          <a:lstStyle/>
          <a:p>
            <a:pPr algn="ctr">
              <a:spcBef>
                <a:spcPct val="0"/>
              </a:spcBef>
              <a:buFontTx/>
              <a:buNone/>
            </a:pPr>
            <a:r>
              <a:rPr lang="en-US">
                <a:solidFill>
                  <a:srgbClr val="EBCCDE"/>
                </a:solidFill>
              </a:rPr>
              <a:t>80%</a:t>
            </a:r>
          </a:p>
        </p:txBody>
      </p:sp>
      <p:sp>
        <p:nvSpPr>
          <p:cNvPr id="1042" name="Rectangle 18"/>
          <p:cNvSpPr>
            <a:spLocks noChangeArrowheads="1"/>
          </p:cNvSpPr>
          <p:nvPr/>
        </p:nvSpPr>
        <p:spPr bwMode="auto">
          <a:xfrm>
            <a:off x="-1676400" y="2362200"/>
            <a:ext cx="1524000" cy="457200"/>
          </a:xfrm>
          <a:prstGeom prst="rect">
            <a:avLst/>
          </a:prstGeom>
          <a:solidFill>
            <a:srgbClr val="F89820"/>
          </a:solidFill>
          <a:ln w="9525">
            <a:noFill/>
            <a:miter lim="800000"/>
            <a:headEnd/>
            <a:tailEnd/>
          </a:ln>
          <a:effectLst/>
        </p:spPr>
        <p:txBody>
          <a:bodyPr wrap="none" anchor="ctr"/>
          <a:lstStyle/>
          <a:p>
            <a:pPr>
              <a:spcBef>
                <a:spcPct val="0"/>
              </a:spcBef>
              <a:buFontTx/>
              <a:buNone/>
            </a:pPr>
            <a:r>
              <a:rPr lang="en-US">
                <a:solidFill>
                  <a:srgbClr val="FEEAD2"/>
                </a:solidFill>
              </a:rPr>
              <a:t>Citrus</a:t>
            </a:r>
          </a:p>
          <a:p>
            <a:pPr>
              <a:spcBef>
                <a:spcPct val="0"/>
              </a:spcBef>
              <a:buFontTx/>
              <a:buNone/>
            </a:pPr>
            <a:r>
              <a:rPr lang="en-US">
                <a:solidFill>
                  <a:srgbClr val="FEEAD2"/>
                </a:solidFill>
              </a:rPr>
              <a:t>R248 G152 B32</a:t>
            </a:r>
          </a:p>
        </p:txBody>
      </p:sp>
      <p:sp>
        <p:nvSpPr>
          <p:cNvPr id="1043" name="Rectangle 19"/>
          <p:cNvSpPr>
            <a:spLocks noChangeArrowheads="1"/>
          </p:cNvSpPr>
          <p:nvPr/>
        </p:nvSpPr>
        <p:spPr bwMode="auto">
          <a:xfrm>
            <a:off x="-1676400" y="2819400"/>
            <a:ext cx="381000" cy="457200"/>
          </a:xfrm>
          <a:prstGeom prst="rect">
            <a:avLst/>
          </a:prstGeom>
          <a:solidFill>
            <a:srgbClr val="FEEAD2"/>
          </a:solidFill>
          <a:ln w="9525">
            <a:noFill/>
            <a:miter lim="800000"/>
            <a:headEnd/>
            <a:tailEnd/>
          </a:ln>
          <a:effectLst/>
        </p:spPr>
        <p:txBody>
          <a:bodyPr wrap="none" anchor="ctr"/>
          <a:lstStyle/>
          <a:p>
            <a:pPr algn="ctr">
              <a:spcBef>
                <a:spcPct val="0"/>
              </a:spcBef>
              <a:buFontTx/>
              <a:buNone/>
            </a:pPr>
            <a:r>
              <a:rPr lang="en-US">
                <a:solidFill>
                  <a:srgbClr val="F89820"/>
                </a:solidFill>
              </a:rPr>
              <a:t>20%</a:t>
            </a:r>
          </a:p>
        </p:txBody>
      </p:sp>
      <p:sp>
        <p:nvSpPr>
          <p:cNvPr id="1044" name="Rectangle 20"/>
          <p:cNvSpPr>
            <a:spLocks noChangeArrowheads="1"/>
          </p:cNvSpPr>
          <p:nvPr/>
        </p:nvSpPr>
        <p:spPr bwMode="auto">
          <a:xfrm>
            <a:off x="-1295400" y="2819400"/>
            <a:ext cx="381000" cy="457200"/>
          </a:xfrm>
          <a:prstGeom prst="rect">
            <a:avLst/>
          </a:prstGeom>
          <a:solidFill>
            <a:srgbClr val="FCD6A5"/>
          </a:solidFill>
          <a:ln w="9525">
            <a:noFill/>
            <a:miter lim="800000"/>
            <a:headEnd/>
            <a:tailEnd/>
          </a:ln>
          <a:effectLst/>
        </p:spPr>
        <p:txBody>
          <a:bodyPr wrap="none" anchor="ctr"/>
          <a:lstStyle/>
          <a:p>
            <a:pPr algn="ctr">
              <a:spcBef>
                <a:spcPct val="0"/>
              </a:spcBef>
              <a:buFontTx/>
              <a:buNone/>
            </a:pPr>
            <a:r>
              <a:rPr lang="en-US">
                <a:solidFill>
                  <a:srgbClr val="F89820"/>
                </a:solidFill>
              </a:rPr>
              <a:t>40%</a:t>
            </a:r>
          </a:p>
        </p:txBody>
      </p:sp>
      <p:sp>
        <p:nvSpPr>
          <p:cNvPr id="1045" name="Rectangle 21"/>
          <p:cNvSpPr>
            <a:spLocks noChangeArrowheads="1"/>
          </p:cNvSpPr>
          <p:nvPr/>
        </p:nvSpPr>
        <p:spPr bwMode="auto">
          <a:xfrm>
            <a:off x="-914400" y="2819400"/>
            <a:ext cx="381000" cy="457200"/>
          </a:xfrm>
          <a:prstGeom prst="rect">
            <a:avLst/>
          </a:prstGeom>
          <a:solidFill>
            <a:srgbClr val="FBC177"/>
          </a:solidFill>
          <a:ln w="9525">
            <a:noFill/>
            <a:miter lim="800000"/>
            <a:headEnd/>
            <a:tailEnd/>
          </a:ln>
          <a:effectLst/>
        </p:spPr>
        <p:txBody>
          <a:bodyPr wrap="none" anchor="ctr"/>
          <a:lstStyle/>
          <a:p>
            <a:pPr algn="ctr">
              <a:spcBef>
                <a:spcPct val="0"/>
              </a:spcBef>
              <a:buFontTx/>
              <a:buNone/>
            </a:pPr>
            <a:r>
              <a:rPr lang="en-US">
                <a:solidFill>
                  <a:srgbClr val="FEEAD2"/>
                </a:solidFill>
              </a:rPr>
              <a:t>60%</a:t>
            </a:r>
          </a:p>
        </p:txBody>
      </p:sp>
      <p:sp>
        <p:nvSpPr>
          <p:cNvPr id="1046" name="Rectangle 22"/>
          <p:cNvSpPr>
            <a:spLocks noChangeArrowheads="1"/>
          </p:cNvSpPr>
          <p:nvPr/>
        </p:nvSpPr>
        <p:spPr bwMode="auto">
          <a:xfrm>
            <a:off x="-533400" y="2819400"/>
            <a:ext cx="381000" cy="457200"/>
          </a:xfrm>
          <a:prstGeom prst="rect">
            <a:avLst/>
          </a:prstGeom>
          <a:solidFill>
            <a:srgbClr val="F9AD4A"/>
          </a:solidFill>
          <a:ln w="9525">
            <a:noFill/>
            <a:miter lim="800000"/>
            <a:headEnd/>
            <a:tailEnd/>
          </a:ln>
          <a:effectLst/>
        </p:spPr>
        <p:txBody>
          <a:bodyPr wrap="none" anchor="ctr"/>
          <a:lstStyle/>
          <a:p>
            <a:pPr algn="ctr">
              <a:spcBef>
                <a:spcPct val="0"/>
              </a:spcBef>
              <a:buFontTx/>
              <a:buNone/>
            </a:pPr>
            <a:r>
              <a:rPr lang="en-US">
                <a:solidFill>
                  <a:srgbClr val="FEEAD2"/>
                </a:solidFill>
              </a:rPr>
              <a:t>80%</a:t>
            </a:r>
          </a:p>
        </p:txBody>
      </p:sp>
      <p:sp>
        <p:nvSpPr>
          <p:cNvPr id="1047" name="Rectangle 23"/>
          <p:cNvSpPr>
            <a:spLocks noChangeArrowheads="1"/>
          </p:cNvSpPr>
          <p:nvPr/>
        </p:nvSpPr>
        <p:spPr bwMode="auto">
          <a:xfrm>
            <a:off x="-1676400" y="3352800"/>
            <a:ext cx="1524000" cy="457200"/>
          </a:xfrm>
          <a:prstGeom prst="rect">
            <a:avLst/>
          </a:prstGeom>
          <a:solidFill>
            <a:srgbClr val="C1D82F"/>
          </a:solidFill>
          <a:ln w="9525">
            <a:noFill/>
            <a:miter lim="800000"/>
            <a:headEnd/>
            <a:tailEnd/>
          </a:ln>
          <a:effectLst/>
        </p:spPr>
        <p:txBody>
          <a:bodyPr wrap="none" anchor="ctr"/>
          <a:lstStyle/>
          <a:p>
            <a:pPr>
              <a:spcBef>
                <a:spcPct val="0"/>
              </a:spcBef>
              <a:buFontTx/>
              <a:buNone/>
            </a:pPr>
            <a:r>
              <a:rPr lang="en-US">
                <a:solidFill>
                  <a:srgbClr val="F3F7D5"/>
                </a:solidFill>
              </a:rPr>
              <a:t>Lime</a:t>
            </a:r>
          </a:p>
          <a:p>
            <a:pPr>
              <a:spcBef>
                <a:spcPct val="0"/>
              </a:spcBef>
              <a:buFontTx/>
              <a:buNone/>
            </a:pPr>
            <a:r>
              <a:rPr lang="en-US">
                <a:solidFill>
                  <a:srgbClr val="F3F7D5"/>
                </a:solidFill>
              </a:rPr>
              <a:t>R193 G216 B47</a:t>
            </a:r>
          </a:p>
        </p:txBody>
      </p:sp>
      <p:sp>
        <p:nvSpPr>
          <p:cNvPr id="1048" name="Rectangle 24"/>
          <p:cNvSpPr>
            <a:spLocks noChangeArrowheads="1"/>
          </p:cNvSpPr>
          <p:nvPr/>
        </p:nvSpPr>
        <p:spPr bwMode="auto">
          <a:xfrm>
            <a:off x="-1676400" y="3810000"/>
            <a:ext cx="381000" cy="457200"/>
          </a:xfrm>
          <a:prstGeom prst="rect">
            <a:avLst/>
          </a:prstGeom>
          <a:solidFill>
            <a:srgbClr val="F3F7D5"/>
          </a:solidFill>
          <a:ln w="9525">
            <a:noFill/>
            <a:miter lim="800000"/>
            <a:headEnd/>
            <a:tailEnd/>
          </a:ln>
          <a:effectLst/>
        </p:spPr>
        <p:txBody>
          <a:bodyPr wrap="none" anchor="ctr"/>
          <a:lstStyle/>
          <a:p>
            <a:pPr algn="ctr">
              <a:spcBef>
                <a:spcPct val="0"/>
              </a:spcBef>
              <a:buFontTx/>
              <a:buNone/>
            </a:pPr>
            <a:r>
              <a:rPr lang="en-US">
                <a:solidFill>
                  <a:srgbClr val="C1D82F"/>
                </a:solidFill>
              </a:rPr>
              <a:t>20%</a:t>
            </a:r>
          </a:p>
        </p:txBody>
      </p:sp>
      <p:sp>
        <p:nvSpPr>
          <p:cNvPr id="1049" name="Rectangle 25"/>
          <p:cNvSpPr>
            <a:spLocks noChangeArrowheads="1"/>
          </p:cNvSpPr>
          <p:nvPr/>
        </p:nvSpPr>
        <p:spPr bwMode="auto">
          <a:xfrm>
            <a:off x="-1295400" y="3810000"/>
            <a:ext cx="381000" cy="457200"/>
          </a:xfrm>
          <a:prstGeom prst="rect">
            <a:avLst/>
          </a:prstGeom>
          <a:solidFill>
            <a:srgbClr val="E6EFAC"/>
          </a:solidFill>
          <a:ln w="9525">
            <a:noFill/>
            <a:miter lim="800000"/>
            <a:headEnd/>
            <a:tailEnd/>
          </a:ln>
          <a:effectLst/>
        </p:spPr>
        <p:txBody>
          <a:bodyPr wrap="none" anchor="ctr"/>
          <a:lstStyle/>
          <a:p>
            <a:pPr algn="ctr">
              <a:spcBef>
                <a:spcPct val="0"/>
              </a:spcBef>
              <a:buFontTx/>
              <a:buNone/>
            </a:pPr>
            <a:r>
              <a:rPr lang="en-US">
                <a:solidFill>
                  <a:srgbClr val="C1D82F"/>
                </a:solidFill>
              </a:rPr>
              <a:t>40%</a:t>
            </a:r>
          </a:p>
        </p:txBody>
      </p:sp>
      <p:sp>
        <p:nvSpPr>
          <p:cNvPr id="1050" name="Rectangle 26"/>
          <p:cNvSpPr>
            <a:spLocks noChangeArrowheads="1"/>
          </p:cNvSpPr>
          <p:nvPr/>
        </p:nvSpPr>
        <p:spPr bwMode="auto">
          <a:xfrm>
            <a:off x="-914400" y="3810000"/>
            <a:ext cx="381000" cy="457200"/>
          </a:xfrm>
          <a:prstGeom prst="rect">
            <a:avLst/>
          </a:prstGeom>
          <a:solidFill>
            <a:srgbClr val="DAE882"/>
          </a:solidFill>
          <a:ln w="9525">
            <a:noFill/>
            <a:miter lim="800000"/>
            <a:headEnd/>
            <a:tailEnd/>
          </a:ln>
          <a:effectLst/>
        </p:spPr>
        <p:txBody>
          <a:bodyPr wrap="none" anchor="ctr"/>
          <a:lstStyle/>
          <a:p>
            <a:pPr algn="ctr">
              <a:spcBef>
                <a:spcPct val="0"/>
              </a:spcBef>
              <a:buFontTx/>
              <a:buNone/>
            </a:pPr>
            <a:r>
              <a:rPr lang="en-US">
                <a:solidFill>
                  <a:srgbClr val="F3F7D5"/>
                </a:solidFill>
              </a:rPr>
              <a:t>60%</a:t>
            </a:r>
          </a:p>
        </p:txBody>
      </p:sp>
      <p:sp>
        <p:nvSpPr>
          <p:cNvPr id="1051" name="Rectangle 27"/>
          <p:cNvSpPr>
            <a:spLocks noChangeArrowheads="1"/>
          </p:cNvSpPr>
          <p:nvPr/>
        </p:nvSpPr>
        <p:spPr bwMode="auto">
          <a:xfrm>
            <a:off x="-533400" y="3810000"/>
            <a:ext cx="381000" cy="457200"/>
          </a:xfrm>
          <a:prstGeom prst="rect">
            <a:avLst/>
          </a:prstGeom>
          <a:solidFill>
            <a:srgbClr val="CDE059"/>
          </a:solidFill>
          <a:ln w="9525">
            <a:noFill/>
            <a:miter lim="800000"/>
            <a:headEnd/>
            <a:tailEnd/>
          </a:ln>
          <a:effectLst/>
        </p:spPr>
        <p:txBody>
          <a:bodyPr wrap="none" anchor="ctr"/>
          <a:lstStyle/>
          <a:p>
            <a:pPr algn="ctr">
              <a:spcBef>
                <a:spcPct val="0"/>
              </a:spcBef>
              <a:buFontTx/>
              <a:buNone/>
            </a:pPr>
            <a:r>
              <a:rPr lang="en-US">
                <a:solidFill>
                  <a:srgbClr val="F3F7D5"/>
                </a:solidFill>
              </a:rPr>
              <a:t>80%</a:t>
            </a:r>
          </a:p>
        </p:txBody>
      </p:sp>
      <p:sp>
        <p:nvSpPr>
          <p:cNvPr id="1052" name="Rectangle 28"/>
          <p:cNvSpPr>
            <a:spLocks noChangeArrowheads="1"/>
          </p:cNvSpPr>
          <p:nvPr/>
        </p:nvSpPr>
        <p:spPr bwMode="auto">
          <a:xfrm>
            <a:off x="-1676400" y="4343400"/>
            <a:ext cx="1524000" cy="457200"/>
          </a:xfrm>
          <a:prstGeom prst="rect">
            <a:avLst/>
          </a:prstGeom>
          <a:solidFill>
            <a:srgbClr val="0073AE"/>
          </a:solidFill>
          <a:ln w="9525">
            <a:noFill/>
            <a:miter lim="800000"/>
            <a:headEnd/>
            <a:tailEnd/>
          </a:ln>
          <a:effectLst/>
        </p:spPr>
        <p:txBody>
          <a:bodyPr wrap="none" anchor="ctr"/>
          <a:lstStyle/>
          <a:p>
            <a:pPr>
              <a:spcBef>
                <a:spcPct val="0"/>
              </a:spcBef>
              <a:buFontTx/>
              <a:buNone/>
            </a:pPr>
            <a:r>
              <a:rPr lang="en-US">
                <a:solidFill>
                  <a:srgbClr val="CCE3EF"/>
                </a:solidFill>
              </a:rPr>
              <a:t>Sea Blue</a:t>
            </a:r>
          </a:p>
          <a:p>
            <a:pPr>
              <a:spcBef>
                <a:spcPct val="0"/>
              </a:spcBef>
              <a:buFontTx/>
              <a:buNone/>
            </a:pPr>
            <a:r>
              <a:rPr lang="en-US">
                <a:solidFill>
                  <a:srgbClr val="CCE3EF"/>
                </a:solidFill>
              </a:rPr>
              <a:t>R0 G115 B174</a:t>
            </a:r>
          </a:p>
        </p:txBody>
      </p:sp>
      <p:sp>
        <p:nvSpPr>
          <p:cNvPr id="1053" name="Rectangle 29"/>
          <p:cNvSpPr>
            <a:spLocks noChangeArrowheads="1"/>
          </p:cNvSpPr>
          <p:nvPr/>
        </p:nvSpPr>
        <p:spPr bwMode="auto">
          <a:xfrm>
            <a:off x="-1676400" y="4800600"/>
            <a:ext cx="381000" cy="457200"/>
          </a:xfrm>
          <a:prstGeom prst="rect">
            <a:avLst/>
          </a:prstGeom>
          <a:solidFill>
            <a:srgbClr val="CCE3EF"/>
          </a:solidFill>
          <a:ln w="9525">
            <a:noFill/>
            <a:miter lim="800000"/>
            <a:headEnd/>
            <a:tailEnd/>
          </a:ln>
          <a:effectLst/>
        </p:spPr>
        <p:txBody>
          <a:bodyPr wrap="none" anchor="ctr"/>
          <a:lstStyle/>
          <a:p>
            <a:pPr algn="ctr">
              <a:spcBef>
                <a:spcPct val="0"/>
              </a:spcBef>
              <a:buFontTx/>
              <a:buNone/>
            </a:pPr>
            <a:r>
              <a:rPr lang="en-US">
                <a:solidFill>
                  <a:srgbClr val="0073AE"/>
                </a:solidFill>
              </a:rPr>
              <a:t>20%</a:t>
            </a:r>
          </a:p>
        </p:txBody>
      </p:sp>
      <p:sp>
        <p:nvSpPr>
          <p:cNvPr id="1054" name="Rectangle 30"/>
          <p:cNvSpPr>
            <a:spLocks noChangeArrowheads="1"/>
          </p:cNvSpPr>
          <p:nvPr/>
        </p:nvSpPr>
        <p:spPr bwMode="auto">
          <a:xfrm>
            <a:off x="-1295400" y="4800600"/>
            <a:ext cx="381000" cy="457200"/>
          </a:xfrm>
          <a:prstGeom prst="rect">
            <a:avLst/>
          </a:prstGeom>
          <a:solidFill>
            <a:srgbClr val="99C7DF"/>
          </a:solidFill>
          <a:ln w="9525">
            <a:noFill/>
            <a:miter lim="800000"/>
            <a:headEnd/>
            <a:tailEnd/>
          </a:ln>
          <a:effectLst/>
        </p:spPr>
        <p:txBody>
          <a:bodyPr wrap="none" anchor="ctr"/>
          <a:lstStyle/>
          <a:p>
            <a:pPr algn="ctr">
              <a:spcBef>
                <a:spcPct val="0"/>
              </a:spcBef>
              <a:buFontTx/>
              <a:buNone/>
            </a:pPr>
            <a:r>
              <a:rPr lang="en-US">
                <a:solidFill>
                  <a:srgbClr val="0073AE"/>
                </a:solidFill>
              </a:rPr>
              <a:t>40%</a:t>
            </a:r>
          </a:p>
        </p:txBody>
      </p:sp>
      <p:sp>
        <p:nvSpPr>
          <p:cNvPr id="1055" name="Rectangle 31"/>
          <p:cNvSpPr>
            <a:spLocks noChangeArrowheads="1"/>
          </p:cNvSpPr>
          <p:nvPr/>
        </p:nvSpPr>
        <p:spPr bwMode="auto">
          <a:xfrm>
            <a:off x="-914400" y="4800600"/>
            <a:ext cx="381000" cy="457200"/>
          </a:xfrm>
          <a:prstGeom prst="rect">
            <a:avLst/>
          </a:prstGeom>
          <a:solidFill>
            <a:srgbClr val="66ABCE"/>
          </a:solidFill>
          <a:ln w="9525">
            <a:noFill/>
            <a:miter lim="800000"/>
            <a:headEnd/>
            <a:tailEnd/>
          </a:ln>
          <a:effectLst/>
        </p:spPr>
        <p:txBody>
          <a:bodyPr wrap="none" anchor="ctr"/>
          <a:lstStyle/>
          <a:p>
            <a:pPr algn="ctr">
              <a:spcBef>
                <a:spcPct val="0"/>
              </a:spcBef>
              <a:buFontTx/>
              <a:buNone/>
            </a:pPr>
            <a:r>
              <a:rPr lang="en-US">
                <a:solidFill>
                  <a:srgbClr val="CCE3EF"/>
                </a:solidFill>
              </a:rPr>
              <a:t>60%</a:t>
            </a:r>
          </a:p>
        </p:txBody>
      </p:sp>
      <p:sp>
        <p:nvSpPr>
          <p:cNvPr id="1056" name="Rectangle 32"/>
          <p:cNvSpPr>
            <a:spLocks noChangeArrowheads="1"/>
          </p:cNvSpPr>
          <p:nvPr/>
        </p:nvSpPr>
        <p:spPr bwMode="auto">
          <a:xfrm>
            <a:off x="-533400" y="4800600"/>
            <a:ext cx="381000" cy="457200"/>
          </a:xfrm>
          <a:prstGeom prst="rect">
            <a:avLst/>
          </a:prstGeom>
          <a:solidFill>
            <a:srgbClr val="338FBE"/>
          </a:solidFill>
          <a:ln w="9525">
            <a:noFill/>
            <a:miter lim="800000"/>
            <a:headEnd/>
            <a:tailEnd/>
          </a:ln>
          <a:effectLst/>
        </p:spPr>
        <p:txBody>
          <a:bodyPr wrap="none" anchor="ctr"/>
          <a:lstStyle/>
          <a:p>
            <a:pPr algn="ctr">
              <a:spcBef>
                <a:spcPct val="0"/>
              </a:spcBef>
              <a:buFontTx/>
              <a:buNone/>
            </a:pPr>
            <a:r>
              <a:rPr lang="en-US">
                <a:solidFill>
                  <a:srgbClr val="CCE3EF"/>
                </a:solidFill>
              </a:rPr>
              <a:t>80%</a:t>
            </a:r>
          </a:p>
        </p:txBody>
      </p:sp>
      <p:sp>
        <p:nvSpPr>
          <p:cNvPr id="1058" name="Rectangle 34"/>
          <p:cNvSpPr>
            <a:spLocks noChangeArrowheads="1"/>
          </p:cNvSpPr>
          <p:nvPr/>
        </p:nvSpPr>
        <p:spPr bwMode="auto">
          <a:xfrm flipV="1">
            <a:off x="0" y="990600"/>
            <a:ext cx="8077200" cy="76200"/>
          </a:xfrm>
          <a:prstGeom prst="rect">
            <a:avLst/>
          </a:prstGeom>
          <a:solidFill>
            <a:srgbClr val="D31145"/>
          </a:solidFill>
          <a:ln w="9525">
            <a:noFill/>
            <a:miter lim="800000"/>
            <a:headEnd/>
            <a:tailEnd/>
          </a:ln>
          <a:effectLst/>
        </p:spPr>
        <p:txBody>
          <a:bodyPr wrap="none" anchor="ctr"/>
          <a:lstStyle/>
          <a:p>
            <a:endParaRPr lang="en-US"/>
          </a:p>
        </p:txBody>
      </p:sp>
      <p:sp>
        <p:nvSpPr>
          <p:cNvPr id="1060" name="Rectangle 36"/>
          <p:cNvSpPr>
            <a:spLocks noChangeArrowheads="1"/>
          </p:cNvSpPr>
          <p:nvPr/>
        </p:nvSpPr>
        <p:spPr bwMode="auto">
          <a:xfrm>
            <a:off x="381000" y="6537325"/>
            <a:ext cx="3770313" cy="244475"/>
          </a:xfrm>
          <a:prstGeom prst="rect">
            <a:avLst/>
          </a:prstGeom>
          <a:noFill/>
          <a:ln w="9525">
            <a:noFill/>
            <a:miter lim="800000"/>
            <a:headEnd/>
            <a:tailEnd/>
          </a:ln>
          <a:effectLst/>
        </p:spPr>
        <p:txBody>
          <a:bodyPr wrap="none">
            <a:spAutoFit/>
          </a:bodyPr>
          <a:lstStyle/>
          <a:p>
            <a:pPr>
              <a:spcBef>
                <a:spcPct val="0"/>
              </a:spcBef>
              <a:buFontTx/>
              <a:buNone/>
            </a:pPr>
            <a:r>
              <a:rPr lang="en-US" sz="1000" dirty="0">
                <a:solidFill>
                  <a:srgbClr val="58595B"/>
                </a:solidFill>
                <a:ea typeface="MS PGothic" pitchFamily="34" charset="-128"/>
              </a:rPr>
              <a:t>AIA confidential and proprietary information. Not for distribution. </a:t>
            </a:r>
          </a:p>
        </p:txBody>
      </p:sp>
      <p:pic>
        <p:nvPicPr>
          <p:cNvPr id="1061" name="Picture 37" descr="AIA-red-Logo-PNG"/>
          <p:cNvPicPr>
            <a:picLocks noChangeAspect="1" noChangeArrowheads="1"/>
          </p:cNvPicPr>
          <p:nvPr/>
        </p:nvPicPr>
        <p:blipFill>
          <a:blip r:embed="rId14" cstate="print"/>
          <a:srcRect/>
          <a:stretch>
            <a:fillRect/>
          </a:stretch>
        </p:blipFill>
        <p:spPr bwMode="auto">
          <a:xfrm>
            <a:off x="8229600" y="457200"/>
            <a:ext cx="558800" cy="600075"/>
          </a:xfrm>
          <a:prstGeom prst="rect">
            <a:avLst/>
          </a:prstGeom>
          <a:noFill/>
        </p:spPr>
      </p:pic>
    </p:spTree>
    <p:extLst>
      <p:ext uri="{BB962C8B-B14F-4D97-AF65-F5344CB8AC3E}">
        <p14:creationId xmlns:p14="http://schemas.microsoft.com/office/powerpoint/2010/main" val="3943769172"/>
      </p:ext>
    </p:extLst>
  </p:cSld>
  <p:clrMap bg1="lt1" tx1="dk1" bg2="lt2" tx2="dk2" accent1="accent1" accent2="accent2" accent3="accent3" accent4="accent4" accent5="accent5" accent6="accent6" hlink="hlink" folHlink="folHlink"/>
  <p:sldLayoutIdLst>
    <p:sldLayoutId id="2147484049" r:id="rId1"/>
    <p:sldLayoutId id="2147484050" r:id="rId2"/>
    <p:sldLayoutId id="2147484051" r:id="rId3"/>
    <p:sldLayoutId id="2147484052" r:id="rId4"/>
    <p:sldLayoutId id="2147484037" r:id="rId5"/>
    <p:sldLayoutId id="2147484038" r:id="rId6"/>
    <p:sldLayoutId id="2147484054" r:id="rId7"/>
    <p:sldLayoutId id="2147484058" r:id="rId8"/>
    <p:sldLayoutId id="2147484059" r:id="rId9"/>
    <p:sldLayoutId id="2147484061" r:id="rId10"/>
    <p:sldLayoutId id="2147484062" r:id="rId11"/>
    <p:sldLayoutId id="2147484063" r:id="rId12"/>
  </p:sldLayoutIdLst>
  <p:hf hdr="0" ftr="0" dt="0"/>
  <p:txStyles>
    <p:titleStyle>
      <a:lvl1pPr algn="l" rtl="0" fontAlgn="base">
        <a:spcBef>
          <a:spcPct val="0"/>
        </a:spcBef>
        <a:spcAft>
          <a:spcPct val="0"/>
        </a:spcAft>
        <a:defRPr sz="2400" b="1">
          <a:solidFill>
            <a:schemeClr val="tx2"/>
          </a:solidFill>
          <a:latin typeface="+mj-lt"/>
          <a:ea typeface="+mj-ea"/>
          <a:cs typeface="+mj-cs"/>
        </a:defRPr>
      </a:lvl1pPr>
      <a:lvl2pPr algn="l" rtl="0" fontAlgn="base">
        <a:spcBef>
          <a:spcPct val="0"/>
        </a:spcBef>
        <a:spcAft>
          <a:spcPct val="0"/>
        </a:spcAft>
        <a:defRPr sz="2400">
          <a:solidFill>
            <a:schemeClr val="tx2"/>
          </a:solidFill>
          <a:latin typeface="Arial" pitchFamily="34" charset="0"/>
        </a:defRPr>
      </a:lvl2pPr>
      <a:lvl3pPr algn="l" rtl="0" fontAlgn="base">
        <a:spcBef>
          <a:spcPct val="0"/>
        </a:spcBef>
        <a:spcAft>
          <a:spcPct val="0"/>
        </a:spcAft>
        <a:defRPr sz="2400">
          <a:solidFill>
            <a:schemeClr val="tx2"/>
          </a:solidFill>
          <a:latin typeface="Arial" pitchFamily="34" charset="0"/>
        </a:defRPr>
      </a:lvl3pPr>
      <a:lvl4pPr algn="l" rtl="0" fontAlgn="base">
        <a:spcBef>
          <a:spcPct val="0"/>
        </a:spcBef>
        <a:spcAft>
          <a:spcPct val="0"/>
        </a:spcAft>
        <a:defRPr sz="2400">
          <a:solidFill>
            <a:schemeClr val="tx2"/>
          </a:solidFill>
          <a:latin typeface="Arial" pitchFamily="34" charset="0"/>
        </a:defRPr>
      </a:lvl4pPr>
      <a:lvl5pPr algn="l" rtl="0" fontAlgn="base">
        <a:spcBef>
          <a:spcPct val="0"/>
        </a:spcBef>
        <a:spcAft>
          <a:spcPct val="0"/>
        </a:spcAft>
        <a:defRPr sz="2400">
          <a:solidFill>
            <a:schemeClr val="tx2"/>
          </a:solidFill>
          <a:latin typeface="Arial" pitchFamily="34" charset="0"/>
        </a:defRPr>
      </a:lvl5pPr>
      <a:lvl6pPr marL="457200" algn="l" rtl="0" fontAlgn="base">
        <a:spcBef>
          <a:spcPct val="0"/>
        </a:spcBef>
        <a:spcAft>
          <a:spcPct val="0"/>
        </a:spcAft>
        <a:defRPr sz="2400">
          <a:solidFill>
            <a:schemeClr val="tx2"/>
          </a:solidFill>
          <a:latin typeface="Arial" pitchFamily="34" charset="0"/>
        </a:defRPr>
      </a:lvl6pPr>
      <a:lvl7pPr marL="914400" algn="l" rtl="0" fontAlgn="base">
        <a:spcBef>
          <a:spcPct val="0"/>
        </a:spcBef>
        <a:spcAft>
          <a:spcPct val="0"/>
        </a:spcAft>
        <a:defRPr sz="2400">
          <a:solidFill>
            <a:schemeClr val="tx2"/>
          </a:solidFill>
          <a:latin typeface="Arial" pitchFamily="34" charset="0"/>
        </a:defRPr>
      </a:lvl7pPr>
      <a:lvl8pPr marL="1371600" algn="l" rtl="0" fontAlgn="base">
        <a:spcBef>
          <a:spcPct val="0"/>
        </a:spcBef>
        <a:spcAft>
          <a:spcPct val="0"/>
        </a:spcAft>
        <a:defRPr sz="2400">
          <a:solidFill>
            <a:schemeClr val="tx2"/>
          </a:solidFill>
          <a:latin typeface="Arial" pitchFamily="34" charset="0"/>
        </a:defRPr>
      </a:lvl8pPr>
      <a:lvl9pPr marL="1828800" algn="l" rtl="0" fontAlgn="base">
        <a:spcBef>
          <a:spcPct val="0"/>
        </a:spcBef>
        <a:spcAft>
          <a:spcPct val="0"/>
        </a:spcAft>
        <a:defRPr sz="2400">
          <a:solidFill>
            <a:schemeClr val="tx2"/>
          </a:solidFill>
          <a:latin typeface="Arial" pitchFamily="34" charset="0"/>
        </a:defRPr>
      </a:lvl9pPr>
    </p:titleStyle>
    <p:bodyStyle>
      <a:lvl1pPr marL="342900" indent="-342900" algn="l" rtl="0" fontAlgn="base">
        <a:spcBef>
          <a:spcPts val="600"/>
        </a:spcBef>
        <a:spcAft>
          <a:spcPts val="600"/>
        </a:spcAft>
        <a:buChar char="•"/>
        <a:defRPr>
          <a:solidFill>
            <a:schemeClr val="tx1"/>
          </a:solidFill>
          <a:latin typeface="+mn-lt"/>
          <a:ea typeface="+mn-ea"/>
          <a:cs typeface="+mn-cs"/>
        </a:defRPr>
      </a:lvl1pPr>
      <a:lvl2pPr marL="742950" indent="-285750" algn="l" rtl="0" fontAlgn="base">
        <a:spcBef>
          <a:spcPts val="600"/>
        </a:spcBef>
        <a:spcAft>
          <a:spcPts val="600"/>
        </a:spcAft>
        <a:buChar char="–"/>
        <a:defRPr sz="1600">
          <a:solidFill>
            <a:schemeClr val="tx1"/>
          </a:solidFill>
          <a:latin typeface="+mn-lt"/>
        </a:defRPr>
      </a:lvl2pPr>
      <a:lvl3pPr marL="1143000" indent="-228600" algn="l" rtl="0" fontAlgn="base">
        <a:spcBef>
          <a:spcPts val="600"/>
        </a:spcBef>
        <a:spcAft>
          <a:spcPts val="600"/>
        </a:spcAft>
        <a:buChar char="•"/>
        <a:defRPr sz="1400">
          <a:solidFill>
            <a:schemeClr val="tx1"/>
          </a:solidFill>
          <a:latin typeface="+mn-lt"/>
        </a:defRPr>
      </a:lvl3pPr>
      <a:lvl4pPr marL="1600200" indent="-228600" algn="l" rtl="0" fontAlgn="base">
        <a:spcBef>
          <a:spcPts val="600"/>
        </a:spcBef>
        <a:spcAft>
          <a:spcPts val="600"/>
        </a:spcAft>
        <a:buChar char="–"/>
        <a:defRPr sz="1400">
          <a:solidFill>
            <a:schemeClr val="tx1"/>
          </a:solidFill>
          <a:latin typeface="+mn-lt"/>
        </a:defRPr>
      </a:lvl4pPr>
      <a:lvl5pPr marL="2057400" indent="-228600" algn="l" rtl="0" fontAlgn="base">
        <a:spcBef>
          <a:spcPts val="600"/>
        </a:spcBef>
        <a:spcAft>
          <a:spcPts val="600"/>
        </a:spcAft>
        <a:buChar char="»"/>
        <a:defRPr sz="1400">
          <a:solidFill>
            <a:schemeClr val="tx1"/>
          </a:solidFill>
          <a:latin typeface="+mn-lt"/>
        </a:defRPr>
      </a:lvl5pPr>
      <a:lvl6pPr marL="2514600" indent="-228600" algn="l" rtl="0" fontAlgn="base">
        <a:spcBef>
          <a:spcPct val="20000"/>
        </a:spcBef>
        <a:spcAft>
          <a:spcPct val="0"/>
        </a:spcAft>
        <a:buChar char="»"/>
        <a:defRPr sz="1400">
          <a:solidFill>
            <a:schemeClr val="tx1"/>
          </a:solidFill>
          <a:latin typeface="+mn-lt"/>
        </a:defRPr>
      </a:lvl6pPr>
      <a:lvl7pPr marL="2971800" indent="-228600" algn="l" rtl="0" fontAlgn="base">
        <a:spcBef>
          <a:spcPct val="20000"/>
        </a:spcBef>
        <a:spcAft>
          <a:spcPct val="0"/>
        </a:spcAft>
        <a:buChar char="»"/>
        <a:defRPr sz="1400">
          <a:solidFill>
            <a:schemeClr val="tx1"/>
          </a:solidFill>
          <a:latin typeface="+mn-lt"/>
        </a:defRPr>
      </a:lvl7pPr>
      <a:lvl8pPr marL="3429000" indent="-228600" algn="l" rtl="0" fontAlgn="base">
        <a:spcBef>
          <a:spcPct val="20000"/>
        </a:spcBef>
        <a:spcAft>
          <a:spcPct val="0"/>
        </a:spcAft>
        <a:buChar char="»"/>
        <a:defRPr sz="1400">
          <a:solidFill>
            <a:schemeClr val="tx1"/>
          </a:solidFill>
          <a:latin typeface="+mn-lt"/>
        </a:defRPr>
      </a:lvl8pPr>
      <a:lvl9pPr marL="3886200" indent="-228600" algn="l" rtl="0" fontAlgn="base">
        <a:spcBef>
          <a:spcPct val="20000"/>
        </a:spcBef>
        <a:spcAft>
          <a:spcPct val="0"/>
        </a:spcAft>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9.xml"/><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9.xml"/><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8.xml"/><Relationship Id="rId4" Type="http://schemas.openxmlformats.org/officeDocument/2006/relationships/image" Target="../media/image11.emf"/></Relationships>
</file>

<file path=ppt/slides/_rels/slide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13.emf"/></Relationships>
</file>

<file path=ppt/slides/_rels/slide9.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23.png"/><Relationship Id="rId3" Type="http://schemas.openxmlformats.org/officeDocument/2006/relationships/image" Target="../media/image15.wmf"/><Relationship Id="rId7" Type="http://schemas.openxmlformats.org/officeDocument/2006/relationships/hyperlink" Target="http://www.cksinfo.com/clipart/medicine/patients/Expensive-Hospital-Stay.jpg" TargetMode="External"/><Relationship Id="rId12" Type="http://schemas.openxmlformats.org/officeDocument/2006/relationships/image" Target="../media/image22.jpeg"/><Relationship Id="rId2" Type="http://schemas.openxmlformats.org/officeDocument/2006/relationships/image" Target="../media/image14.wmf"/><Relationship Id="rId1" Type="http://schemas.openxmlformats.org/officeDocument/2006/relationships/slideLayout" Target="../slideLayouts/slideLayout12.xml"/><Relationship Id="rId6" Type="http://schemas.openxmlformats.org/officeDocument/2006/relationships/image" Target="../media/image18.wmf"/><Relationship Id="rId11" Type="http://schemas.openxmlformats.org/officeDocument/2006/relationships/image" Target="../media/image21.jpeg"/><Relationship Id="rId5" Type="http://schemas.openxmlformats.org/officeDocument/2006/relationships/image" Target="../media/image17.wmf"/><Relationship Id="rId10" Type="http://schemas.openxmlformats.org/officeDocument/2006/relationships/image" Target="../media/image20.jpeg"/><Relationship Id="rId4" Type="http://schemas.openxmlformats.org/officeDocument/2006/relationships/image" Target="../media/image16.wmf"/><Relationship Id="rId9" Type="http://schemas.openxmlformats.org/officeDocument/2006/relationships/hyperlink" Target="http://files.myopera.com/khazoel/albums/290914/thumbs/GAY%20Tampak%20Depan640.jpg_thumb.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0"/>
            <a:ext cx="9144000" cy="6074777"/>
          </a:xfrm>
          <a:prstGeom prst="rect">
            <a:avLst/>
          </a:prstGeom>
        </p:spPr>
      </p:pic>
      <p:sp>
        <p:nvSpPr>
          <p:cNvPr id="5" name="Rectangle 4"/>
          <p:cNvSpPr/>
          <p:nvPr/>
        </p:nvSpPr>
        <p:spPr>
          <a:xfrm>
            <a:off x="185737" y="381000"/>
            <a:ext cx="8763000" cy="954107"/>
          </a:xfrm>
          <a:prstGeom prst="rect">
            <a:avLst/>
          </a:prstGeom>
        </p:spPr>
        <p:txBody>
          <a:bodyPr wrap="square">
            <a:spAutoFit/>
          </a:bodyPr>
          <a:lstStyle/>
          <a:p>
            <a:pPr algn="ctr"/>
            <a:r>
              <a:rPr lang="id-ID" sz="2800" b="1" dirty="0">
                <a:solidFill>
                  <a:schemeClr val="bg1"/>
                </a:solidFill>
                <a:latin typeface="Tahoma" panose="020B0604030504040204" pitchFamily="34" charset="0"/>
                <a:ea typeface="Calibri" panose="020F0502020204030204" pitchFamily="34" charset="0"/>
              </a:rPr>
              <a:t>Peluang dan Tantangan Pertumbuhan </a:t>
            </a:r>
            <a:r>
              <a:rPr lang="en-US" sz="2800" b="1" dirty="0" smtClean="0">
                <a:solidFill>
                  <a:schemeClr val="bg1"/>
                </a:solidFill>
                <a:latin typeface="Tahoma" panose="020B0604030504040204" pitchFamily="34" charset="0"/>
                <a:ea typeface="Calibri" panose="020F0502020204030204" pitchFamily="34" charset="0"/>
              </a:rPr>
              <a:t>   </a:t>
            </a:r>
            <a:r>
              <a:rPr lang="id-ID" sz="2800" b="1" dirty="0" smtClean="0">
                <a:solidFill>
                  <a:schemeClr val="bg1"/>
                </a:solidFill>
                <a:latin typeface="Tahoma" panose="020B0604030504040204" pitchFamily="34" charset="0"/>
                <a:ea typeface="Calibri" panose="020F0502020204030204" pitchFamily="34" charset="0"/>
              </a:rPr>
              <a:t>Asuransi </a:t>
            </a:r>
            <a:r>
              <a:rPr lang="id-ID" sz="2800" b="1" dirty="0">
                <a:solidFill>
                  <a:schemeClr val="bg1"/>
                </a:solidFill>
                <a:latin typeface="Tahoma" panose="020B0604030504040204" pitchFamily="34" charset="0"/>
                <a:ea typeface="Calibri" panose="020F0502020204030204" pitchFamily="34" charset="0"/>
              </a:rPr>
              <a:t>Syariah Indonesia</a:t>
            </a:r>
            <a:endParaRPr lang="en-GB" sz="2800" dirty="0">
              <a:solidFill>
                <a:schemeClr val="bg1"/>
              </a:solidFill>
            </a:endParaRPr>
          </a:p>
        </p:txBody>
      </p:sp>
      <p:sp>
        <p:nvSpPr>
          <p:cNvPr id="6" name="TextBox 5"/>
          <p:cNvSpPr txBox="1"/>
          <p:nvPr/>
        </p:nvSpPr>
        <p:spPr>
          <a:xfrm>
            <a:off x="1714500" y="2561108"/>
            <a:ext cx="5334000" cy="400110"/>
          </a:xfrm>
          <a:prstGeom prst="rect">
            <a:avLst/>
          </a:prstGeom>
          <a:noFill/>
        </p:spPr>
        <p:txBody>
          <a:bodyPr wrap="square" rtlCol="0">
            <a:spAutoFit/>
          </a:bodyPr>
          <a:lstStyle/>
          <a:p>
            <a:r>
              <a:rPr lang="en-US" sz="2000" b="1" dirty="0" smtClean="0">
                <a:solidFill>
                  <a:schemeClr val="bg1"/>
                </a:solidFill>
              </a:rPr>
              <a:t>NINA MUDRIKAH H, SE, MM, AAAIJ, ALMI, AIIS</a:t>
            </a:r>
            <a:endParaRPr lang="en-GB" sz="2000" b="1" dirty="0">
              <a:solidFill>
                <a:schemeClr val="bg1"/>
              </a:solidFill>
            </a:endParaRPr>
          </a:p>
        </p:txBody>
      </p:sp>
      <p:sp>
        <p:nvSpPr>
          <p:cNvPr id="7" name="TextBox 6"/>
          <p:cNvSpPr txBox="1"/>
          <p:nvPr/>
        </p:nvSpPr>
        <p:spPr>
          <a:xfrm>
            <a:off x="1295400" y="4886342"/>
            <a:ext cx="3962400" cy="338554"/>
          </a:xfrm>
          <a:prstGeom prst="rect">
            <a:avLst/>
          </a:prstGeom>
          <a:noFill/>
        </p:spPr>
        <p:txBody>
          <a:bodyPr wrap="square" rtlCol="0">
            <a:spAutoFit/>
          </a:bodyPr>
          <a:lstStyle/>
          <a:p>
            <a:pPr algn="ctr"/>
            <a:r>
              <a:rPr lang="en-US" sz="1600" dirty="0" smtClean="0">
                <a:solidFill>
                  <a:schemeClr val="bg1"/>
                </a:solidFill>
              </a:rPr>
              <a:t>Malang 3 November 2016</a:t>
            </a:r>
            <a:endParaRPr lang="en-GB" sz="1600" dirty="0">
              <a:solidFill>
                <a:schemeClr val="bg1"/>
              </a:solidFill>
            </a:endParaRPr>
          </a:p>
        </p:txBody>
      </p:sp>
      <p:pic>
        <p:nvPicPr>
          <p:cNvPr id="9" name="Picture 8"/>
          <p:cNvPicPr>
            <a:picLocks noChangeAspect="1"/>
          </p:cNvPicPr>
          <p:nvPr/>
        </p:nvPicPr>
        <p:blipFill>
          <a:blip r:embed="rId3"/>
          <a:stretch>
            <a:fillRect/>
          </a:stretch>
        </p:blipFill>
        <p:spPr>
          <a:xfrm>
            <a:off x="252412" y="5522327"/>
            <a:ext cx="1195388" cy="1202722"/>
          </a:xfrm>
          <a:prstGeom prst="rect">
            <a:avLst/>
          </a:prstGeom>
        </p:spPr>
      </p:pic>
    </p:spTree>
    <p:extLst>
      <p:ext uri="{BB962C8B-B14F-4D97-AF65-F5344CB8AC3E}">
        <p14:creationId xmlns:p14="http://schemas.microsoft.com/office/powerpoint/2010/main" val="8314780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99" name="Group 122"/>
          <p:cNvGrpSpPr>
            <a:grpSpLocks/>
          </p:cNvGrpSpPr>
          <p:nvPr/>
        </p:nvGrpSpPr>
        <p:grpSpPr bwMode="auto">
          <a:xfrm>
            <a:off x="527050" y="1600200"/>
            <a:ext cx="8002588" cy="4533900"/>
            <a:chOff x="2057401" y="1232579"/>
            <a:chExt cx="8431087" cy="5528441"/>
          </a:xfrm>
        </p:grpSpPr>
        <p:sp>
          <p:nvSpPr>
            <p:cNvPr id="84" name="Rounded Rectangle 83"/>
            <p:cNvSpPr/>
            <p:nvPr/>
          </p:nvSpPr>
          <p:spPr>
            <a:xfrm>
              <a:off x="5327144" y="2895371"/>
              <a:ext cx="2088955" cy="3420432"/>
            </a:xfrm>
            <a:prstGeom prst="roundRect">
              <a:avLst/>
            </a:prstGeom>
            <a:solidFill>
              <a:srgbClr val="C00000"/>
            </a:solidFill>
            <a:ln w="19050" cap="flat" cmpd="sng" algn="ctr">
              <a:solidFill>
                <a:sysClr val="window" lastClr="FFFFFF"/>
              </a:solidFill>
              <a:prstDash val="solid"/>
              <a:miter lim="800000"/>
            </a:ln>
            <a:effectLst/>
          </p:spPr>
          <p:txBody>
            <a:bodyPr anchor="ctr"/>
            <a:lstStyle/>
            <a:p>
              <a:pPr algn="ctr" eaLnBrk="1" fontAlgn="auto" hangingPunct="1">
                <a:spcBef>
                  <a:spcPts val="0"/>
                </a:spcBef>
                <a:spcAft>
                  <a:spcPts val="0"/>
                </a:spcAft>
                <a:defRPr/>
              </a:pPr>
              <a:endParaRPr lang="id-ID" sz="1200" kern="0">
                <a:solidFill>
                  <a:prstClr val="white"/>
                </a:solidFill>
                <a:latin typeface="Calibri" panose="020F0502020204030204"/>
              </a:endParaRPr>
            </a:p>
          </p:txBody>
        </p:sp>
        <p:sp>
          <p:nvSpPr>
            <p:cNvPr id="85" name="Rounded Rectangle 84"/>
            <p:cNvSpPr/>
            <p:nvPr/>
          </p:nvSpPr>
          <p:spPr>
            <a:xfrm>
              <a:off x="8361064" y="2932149"/>
              <a:ext cx="1983588" cy="3420433"/>
            </a:xfrm>
            <a:prstGeom prst="roundRect">
              <a:avLst/>
            </a:prstGeom>
            <a:solidFill>
              <a:srgbClr val="4472C4"/>
            </a:solidFill>
            <a:ln w="19050" cap="flat" cmpd="sng" algn="ctr">
              <a:solidFill>
                <a:sysClr val="window" lastClr="FFFFFF"/>
              </a:solidFill>
              <a:prstDash val="solid"/>
              <a:miter lim="800000"/>
            </a:ln>
            <a:effectLst/>
          </p:spPr>
          <p:txBody>
            <a:bodyPr anchor="ctr"/>
            <a:lstStyle/>
            <a:p>
              <a:pPr algn="ctr" eaLnBrk="1" fontAlgn="auto" hangingPunct="1">
                <a:spcBef>
                  <a:spcPts val="0"/>
                </a:spcBef>
                <a:spcAft>
                  <a:spcPts val="0"/>
                </a:spcAft>
                <a:defRPr/>
              </a:pPr>
              <a:endParaRPr lang="id-ID" sz="1200" kern="0">
                <a:solidFill>
                  <a:prstClr val="white"/>
                </a:solidFill>
                <a:latin typeface="Calibri" panose="020F0502020204030204"/>
              </a:endParaRPr>
            </a:p>
          </p:txBody>
        </p:sp>
        <p:sp>
          <p:nvSpPr>
            <p:cNvPr id="86" name="Rounded Rectangle 85"/>
            <p:cNvSpPr/>
            <p:nvPr/>
          </p:nvSpPr>
          <p:spPr>
            <a:xfrm>
              <a:off x="2057401" y="2771484"/>
              <a:ext cx="2428474" cy="3420432"/>
            </a:xfrm>
            <a:prstGeom prst="roundRect">
              <a:avLst/>
            </a:prstGeom>
            <a:solidFill>
              <a:schemeClr val="accent6">
                <a:lumMod val="50000"/>
              </a:schemeClr>
            </a:solidFill>
            <a:ln w="19050" cap="flat" cmpd="sng" algn="ctr">
              <a:solidFill>
                <a:sysClr val="window" lastClr="FFFFFF"/>
              </a:solidFill>
              <a:prstDash val="solid"/>
              <a:miter lim="800000"/>
            </a:ln>
            <a:effectLst/>
          </p:spPr>
          <p:txBody>
            <a:bodyPr anchor="ctr"/>
            <a:lstStyle/>
            <a:p>
              <a:pPr algn="ctr" eaLnBrk="1" fontAlgn="auto" hangingPunct="1">
                <a:spcBef>
                  <a:spcPts val="0"/>
                </a:spcBef>
                <a:spcAft>
                  <a:spcPts val="0"/>
                </a:spcAft>
                <a:defRPr/>
              </a:pPr>
              <a:endParaRPr lang="id-ID" sz="1200" kern="0">
                <a:solidFill>
                  <a:prstClr val="white"/>
                </a:solidFill>
                <a:latin typeface="Calibri" panose="020F0502020204030204"/>
              </a:endParaRPr>
            </a:p>
          </p:txBody>
        </p:sp>
        <p:sp>
          <p:nvSpPr>
            <p:cNvPr id="87" name="TextBox 86"/>
            <p:cNvSpPr txBox="1"/>
            <p:nvPr/>
          </p:nvSpPr>
          <p:spPr>
            <a:xfrm>
              <a:off x="2264791" y="1242258"/>
              <a:ext cx="1928396" cy="499418"/>
            </a:xfrm>
            <a:prstGeom prst="rect">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1200" kern="0" dirty="0" err="1">
                  <a:solidFill>
                    <a:srgbClr val="000000"/>
                  </a:solidFill>
                  <a:latin typeface="Arial" panose="020B0604020202020204" pitchFamily="34" charset="0"/>
                  <a:cs typeface="Arial" panose="020B0604020202020204" pitchFamily="34" charset="0"/>
                </a:rPr>
                <a:t>Peserta</a:t>
              </a:r>
              <a:endParaRPr lang="en-US" sz="1200" kern="0" dirty="0">
                <a:solidFill>
                  <a:srgbClr val="000000"/>
                </a:solidFill>
                <a:latin typeface="Arial" panose="020B0604020202020204" pitchFamily="34" charset="0"/>
                <a:cs typeface="Arial" panose="020B0604020202020204" pitchFamily="34" charset="0"/>
              </a:endParaRPr>
            </a:p>
          </p:txBody>
        </p:sp>
        <p:sp>
          <p:nvSpPr>
            <p:cNvPr id="88" name="TextBox 87"/>
            <p:cNvSpPr txBox="1"/>
            <p:nvPr/>
          </p:nvSpPr>
          <p:spPr>
            <a:xfrm>
              <a:off x="2264791" y="1958478"/>
              <a:ext cx="1928396" cy="522647"/>
            </a:xfrm>
            <a:prstGeom prst="rect">
              <a:avLst/>
            </a:prstGeom>
            <a:gradFill rotWithShape="1">
              <a:gsLst>
                <a:gs pos="0">
                  <a:srgbClr val="5B9BD5">
                    <a:satMod val="103000"/>
                    <a:lumMod val="102000"/>
                    <a:tint val="94000"/>
                  </a:srgbClr>
                </a:gs>
                <a:gs pos="50000">
                  <a:srgbClr val="5B9BD5">
                    <a:satMod val="110000"/>
                    <a:lumMod val="100000"/>
                    <a:shade val="100000"/>
                  </a:srgbClr>
                </a:gs>
                <a:gs pos="100000">
                  <a:srgbClr val="5B9BD5">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anchor="ctr"/>
            <a:lstStyle/>
            <a:p>
              <a:pPr algn="ctr" eaLnBrk="1" fontAlgn="auto" hangingPunct="1">
                <a:spcBef>
                  <a:spcPts val="0"/>
                </a:spcBef>
                <a:spcAft>
                  <a:spcPts val="0"/>
                </a:spcAft>
                <a:defRPr/>
              </a:pPr>
              <a:r>
                <a:rPr lang="en-US" sz="1200" kern="0" dirty="0" err="1">
                  <a:solidFill>
                    <a:prstClr val="white"/>
                  </a:solidFill>
                  <a:latin typeface="Arial" charset="0"/>
                </a:rPr>
                <a:t>Kontribusi</a:t>
              </a:r>
              <a:endParaRPr lang="en-US" sz="1200" kern="0" dirty="0">
                <a:solidFill>
                  <a:prstClr val="white"/>
                </a:solidFill>
                <a:latin typeface="Arial" charset="0"/>
              </a:endParaRPr>
            </a:p>
          </p:txBody>
        </p:sp>
        <p:sp>
          <p:nvSpPr>
            <p:cNvPr id="89" name="TextBox 88"/>
            <p:cNvSpPr txBox="1"/>
            <p:nvPr/>
          </p:nvSpPr>
          <p:spPr>
            <a:xfrm>
              <a:off x="2264791" y="3061843"/>
              <a:ext cx="1928396" cy="481996"/>
            </a:xfrm>
            <a:prstGeom prst="rect">
              <a:avLst/>
            </a:prstGeom>
            <a:ln/>
          </p:spPr>
          <p:style>
            <a:lnRef idx="1">
              <a:schemeClr val="accent5"/>
            </a:lnRef>
            <a:fillRef idx="2">
              <a:schemeClr val="accent5"/>
            </a:fillRef>
            <a:effectRef idx="1">
              <a:schemeClr val="accent5"/>
            </a:effectRef>
            <a:fontRef idx="minor">
              <a:schemeClr val="dk1"/>
            </a:fontRef>
          </p:style>
          <p:txBody>
            <a:bodyPr anchor="ctr" anchorCtr="1"/>
            <a:lstStyle/>
            <a:p>
              <a:pPr algn="ctr" eaLnBrk="1" fontAlgn="auto" hangingPunct="1">
                <a:spcBef>
                  <a:spcPts val="0"/>
                </a:spcBef>
                <a:spcAft>
                  <a:spcPts val="0"/>
                </a:spcAft>
                <a:defRPr/>
              </a:pPr>
              <a:r>
                <a:rPr lang="id-ID" sz="1200" kern="0" dirty="0">
                  <a:solidFill>
                    <a:prstClr val="black"/>
                  </a:solidFill>
                  <a:latin typeface="Arial" charset="0"/>
                </a:rPr>
                <a:t>Kontribusi </a:t>
              </a:r>
              <a:r>
                <a:rPr lang="id-ID" sz="1200" i="1" kern="0" dirty="0">
                  <a:solidFill>
                    <a:prstClr val="black"/>
                  </a:solidFill>
                  <a:latin typeface="Arial" charset="0"/>
                </a:rPr>
                <a:t>Tabarru</a:t>
              </a:r>
              <a:r>
                <a:rPr lang="id-ID" sz="1200" kern="0" dirty="0">
                  <a:solidFill>
                    <a:prstClr val="black"/>
                  </a:solidFill>
                  <a:latin typeface="Arial" charset="0"/>
                </a:rPr>
                <a:t>’</a:t>
              </a:r>
              <a:endParaRPr lang="en-US" sz="1200" i="1" kern="0" dirty="0">
                <a:solidFill>
                  <a:prstClr val="black"/>
                </a:solidFill>
                <a:latin typeface="Arial" charset="0"/>
              </a:endParaRPr>
            </a:p>
          </p:txBody>
        </p:sp>
        <p:sp>
          <p:nvSpPr>
            <p:cNvPr id="90" name="TextBox 89"/>
            <p:cNvSpPr txBox="1"/>
            <p:nvPr/>
          </p:nvSpPr>
          <p:spPr>
            <a:xfrm>
              <a:off x="5499412" y="3061843"/>
              <a:ext cx="1786233" cy="408438"/>
            </a:xfrm>
            <a:prstGeom prst="rect">
              <a:avLst/>
            </a:prstGeom>
            <a:ln/>
          </p:spPr>
          <p:style>
            <a:lnRef idx="1">
              <a:schemeClr val="accent6"/>
            </a:lnRef>
            <a:fillRef idx="2">
              <a:schemeClr val="accent6"/>
            </a:fillRef>
            <a:effectRef idx="1">
              <a:schemeClr val="accent6"/>
            </a:effectRef>
            <a:fontRef idx="minor">
              <a:schemeClr val="dk1"/>
            </a:fontRef>
          </p:style>
          <p:txBody>
            <a:bodyPr anchor="ctr" anchorCtr="1"/>
            <a:lstStyle/>
            <a:p>
              <a:pPr algn="ctr" eaLnBrk="1" fontAlgn="auto" hangingPunct="1">
                <a:spcBef>
                  <a:spcPts val="0"/>
                </a:spcBef>
                <a:spcAft>
                  <a:spcPts val="0"/>
                </a:spcAft>
                <a:defRPr/>
              </a:pPr>
              <a:r>
                <a:rPr lang="id-ID" sz="1200" i="1" kern="0" dirty="0">
                  <a:solidFill>
                    <a:srgbClr val="000000"/>
                  </a:solidFill>
                  <a:latin typeface="Arial" charset="0"/>
                </a:rPr>
                <a:t>Ujrah</a:t>
              </a:r>
              <a:endParaRPr lang="en-US" sz="1200" i="1" kern="0" dirty="0">
                <a:solidFill>
                  <a:srgbClr val="000000"/>
                </a:solidFill>
                <a:latin typeface="Arial" charset="0"/>
              </a:endParaRPr>
            </a:p>
          </p:txBody>
        </p:sp>
        <p:sp>
          <p:nvSpPr>
            <p:cNvPr id="91" name="TextBox 90"/>
            <p:cNvSpPr txBox="1"/>
            <p:nvPr/>
          </p:nvSpPr>
          <p:spPr>
            <a:xfrm>
              <a:off x="8648735" y="3001835"/>
              <a:ext cx="1428317" cy="720091"/>
            </a:xfrm>
            <a:prstGeom prst="rect">
              <a:avLst/>
            </a:prstGeom>
            <a:ln/>
          </p:spPr>
          <p:style>
            <a:lnRef idx="1">
              <a:schemeClr val="accent3"/>
            </a:lnRef>
            <a:fillRef idx="2">
              <a:schemeClr val="accent3"/>
            </a:fillRef>
            <a:effectRef idx="1">
              <a:schemeClr val="accent3"/>
            </a:effectRef>
            <a:fontRef idx="minor">
              <a:schemeClr val="dk1"/>
            </a:fontRef>
          </p:style>
          <p:txBody>
            <a:bodyPr anchor="ctr" anchorCtr="1"/>
            <a:lstStyle/>
            <a:p>
              <a:pPr algn="ctr" eaLnBrk="1" fontAlgn="auto" hangingPunct="1">
                <a:spcBef>
                  <a:spcPts val="0"/>
                </a:spcBef>
                <a:spcAft>
                  <a:spcPts val="0"/>
                </a:spcAft>
                <a:defRPr/>
              </a:pPr>
              <a:r>
                <a:rPr lang="id-ID" sz="1200" kern="0" dirty="0">
                  <a:solidFill>
                    <a:srgbClr val="000000"/>
                  </a:solidFill>
                  <a:latin typeface="Arial" charset="0"/>
                </a:rPr>
                <a:t>Investasi Peserta</a:t>
              </a:r>
              <a:endParaRPr lang="en-US" sz="1200" kern="0" dirty="0">
                <a:solidFill>
                  <a:srgbClr val="000000"/>
                </a:solidFill>
                <a:latin typeface="Arial" charset="0"/>
              </a:endParaRPr>
            </a:p>
          </p:txBody>
        </p:sp>
        <p:cxnSp>
          <p:nvCxnSpPr>
            <p:cNvPr id="29716" name="Elbow Connector 91"/>
            <p:cNvCxnSpPr>
              <a:cxnSpLocks noChangeShapeType="1"/>
              <a:stCxn id="88" idx="2"/>
              <a:endCxn id="89" idx="0"/>
            </p:cNvCxnSpPr>
            <p:nvPr/>
          </p:nvCxnSpPr>
          <p:spPr bwMode="auto">
            <a:xfrm rot="5400000">
              <a:off x="3075202" y="2634151"/>
              <a:ext cx="307178" cy="181"/>
            </a:xfrm>
            <a:prstGeom prst="bentConnector3">
              <a:avLst>
                <a:gd name="adj1" fmla="val 50000"/>
              </a:avLst>
            </a:prstGeom>
            <a:noFill/>
            <a:ln w="12700" algn="ctr">
              <a:solidFill>
                <a:srgbClr val="0070C0"/>
              </a:solidFill>
              <a:miter lim="800000"/>
              <a:headEnd/>
              <a:tailEnd type="arrow" w="med" len="med"/>
            </a:ln>
            <a:extLst>
              <a:ext uri="{909E8E84-426E-40DD-AFC4-6F175D3DCCD1}">
                <a14:hiddenFill xmlns:a14="http://schemas.microsoft.com/office/drawing/2010/main">
                  <a:noFill/>
                </a14:hiddenFill>
              </a:ext>
            </a:extLst>
          </p:spPr>
        </p:cxnSp>
        <p:cxnSp>
          <p:nvCxnSpPr>
            <p:cNvPr id="29717" name="Elbow Connector 92"/>
            <p:cNvCxnSpPr>
              <a:cxnSpLocks noChangeShapeType="1"/>
              <a:endCxn id="90" idx="0"/>
            </p:cNvCxnSpPr>
            <p:nvPr/>
          </p:nvCxnSpPr>
          <p:spPr bwMode="auto">
            <a:xfrm>
              <a:off x="3215681" y="2635282"/>
              <a:ext cx="3176768" cy="426342"/>
            </a:xfrm>
            <a:prstGeom prst="bentConnector2">
              <a:avLst/>
            </a:prstGeom>
            <a:noFill/>
            <a:ln w="15875" algn="ctr">
              <a:solidFill>
                <a:srgbClr val="0070C0"/>
              </a:solidFill>
              <a:miter lim="800000"/>
              <a:headEnd/>
              <a:tailEnd type="arrow" w="med" len="med"/>
            </a:ln>
            <a:extLst>
              <a:ext uri="{909E8E84-426E-40DD-AFC4-6F175D3DCCD1}">
                <a14:hiddenFill xmlns:a14="http://schemas.microsoft.com/office/drawing/2010/main">
                  <a:noFill/>
                </a14:hiddenFill>
              </a:ext>
            </a:extLst>
          </p:spPr>
        </p:cxnSp>
        <p:cxnSp>
          <p:nvCxnSpPr>
            <p:cNvPr id="29718" name="Elbow Connector 18"/>
            <p:cNvCxnSpPr>
              <a:cxnSpLocks noChangeShapeType="1"/>
              <a:stCxn id="88" idx="3"/>
              <a:endCxn id="91" idx="0"/>
            </p:cNvCxnSpPr>
            <p:nvPr/>
          </p:nvCxnSpPr>
          <p:spPr bwMode="auto">
            <a:xfrm>
              <a:off x="4193295" y="2219608"/>
              <a:ext cx="5169884" cy="782689"/>
            </a:xfrm>
            <a:prstGeom prst="bentConnector2">
              <a:avLst/>
            </a:prstGeom>
            <a:noFill/>
            <a:ln w="15875" algn="ctr">
              <a:solidFill>
                <a:srgbClr val="0070C0"/>
              </a:solidFill>
              <a:prstDash val="sysDash"/>
              <a:miter lim="800000"/>
              <a:headEnd/>
              <a:tailEnd type="arrow" w="med" len="med"/>
            </a:ln>
            <a:extLst>
              <a:ext uri="{909E8E84-426E-40DD-AFC4-6F175D3DCCD1}">
                <a14:hiddenFill xmlns:a14="http://schemas.microsoft.com/office/drawing/2010/main">
                  <a:noFill/>
                </a14:hiddenFill>
              </a:ext>
            </a:extLst>
          </p:spPr>
        </p:cxnSp>
        <p:cxnSp>
          <p:nvCxnSpPr>
            <p:cNvPr id="29719" name="Elbow Connector 97"/>
            <p:cNvCxnSpPr>
              <a:cxnSpLocks noChangeShapeType="1"/>
              <a:stCxn id="87" idx="2"/>
              <a:endCxn id="88" idx="0"/>
            </p:cNvCxnSpPr>
            <p:nvPr/>
          </p:nvCxnSpPr>
          <p:spPr bwMode="auto">
            <a:xfrm rot="16200000" flipH="1">
              <a:off x="3120779" y="1850458"/>
              <a:ext cx="216024" cy="181"/>
            </a:xfrm>
            <a:prstGeom prst="bentConnector3">
              <a:avLst>
                <a:gd name="adj1" fmla="val 50000"/>
              </a:avLst>
            </a:prstGeom>
            <a:noFill/>
            <a:ln w="15875" algn="ctr">
              <a:solidFill>
                <a:srgbClr val="0070C0"/>
              </a:solidFill>
              <a:miter lim="800000"/>
              <a:headEnd/>
              <a:tailEnd type="arrow" w="med" len="med"/>
            </a:ln>
            <a:extLst>
              <a:ext uri="{909E8E84-426E-40DD-AFC4-6F175D3DCCD1}">
                <a14:hiddenFill xmlns:a14="http://schemas.microsoft.com/office/drawing/2010/main">
                  <a:noFill/>
                </a14:hiddenFill>
              </a:ext>
            </a:extLst>
          </p:spPr>
        </p:cxnSp>
        <p:sp>
          <p:nvSpPr>
            <p:cNvPr id="29720" name="TextBox 20"/>
            <p:cNvSpPr txBox="1">
              <a:spLocks noChangeArrowheads="1"/>
            </p:cNvSpPr>
            <p:nvPr/>
          </p:nvSpPr>
          <p:spPr bwMode="auto">
            <a:xfrm>
              <a:off x="7248129" y="2246594"/>
              <a:ext cx="1928813" cy="50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a:solidFill>
                    <a:srgbClr val="000000"/>
                  </a:solidFill>
                  <a:cs typeface="Arial" panose="020B0604020202020204" pitchFamily="34" charset="0"/>
                </a:rPr>
                <a:t>Khusus untuk Produk </a:t>
              </a:r>
              <a:r>
                <a:rPr lang="id-ID" altLang="en-US" sz="1200" i="1">
                  <a:solidFill>
                    <a:srgbClr val="000000"/>
                  </a:solidFill>
                  <a:cs typeface="Arial" panose="020B0604020202020204" pitchFamily="34" charset="0"/>
                </a:rPr>
                <a:t>Investment Link</a:t>
              </a:r>
              <a:endParaRPr lang="en-US" altLang="en-US" sz="1200" i="1">
                <a:solidFill>
                  <a:srgbClr val="000000"/>
                </a:solidFill>
                <a:cs typeface="Arial" panose="020B0604020202020204" pitchFamily="34" charset="0"/>
              </a:endParaRPr>
            </a:p>
          </p:txBody>
        </p:sp>
        <p:sp>
          <p:nvSpPr>
            <p:cNvPr id="100" name="TextBox 99"/>
            <p:cNvSpPr txBox="1"/>
            <p:nvPr/>
          </p:nvSpPr>
          <p:spPr>
            <a:xfrm>
              <a:off x="8648735" y="4722698"/>
              <a:ext cx="1428317" cy="712348"/>
            </a:xfrm>
            <a:prstGeom prst="rect">
              <a:avLst/>
            </a:prstGeom>
            <a:ln/>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Bef>
                  <a:spcPts val="0"/>
                </a:spcBef>
                <a:spcAft>
                  <a:spcPts val="0"/>
                </a:spcAft>
                <a:defRPr/>
              </a:pPr>
              <a:r>
                <a:rPr lang="id-ID" sz="1200" kern="0" dirty="0">
                  <a:solidFill>
                    <a:srgbClr val="000000"/>
                  </a:solidFill>
                  <a:latin typeface="Arial" charset="0"/>
                </a:rPr>
                <a:t>Manfaat / Penarikan Investasi</a:t>
              </a:r>
              <a:endParaRPr lang="en-US" sz="1200" kern="0" dirty="0">
                <a:solidFill>
                  <a:srgbClr val="000000"/>
                </a:solidFill>
                <a:latin typeface="Arial" charset="0"/>
              </a:endParaRPr>
            </a:p>
          </p:txBody>
        </p:sp>
        <p:cxnSp>
          <p:nvCxnSpPr>
            <p:cNvPr id="29722" name="Straight Connector 100"/>
            <p:cNvCxnSpPr>
              <a:cxnSpLocks noChangeShapeType="1"/>
            </p:cNvCxnSpPr>
            <p:nvPr/>
          </p:nvCxnSpPr>
          <p:spPr bwMode="auto">
            <a:xfrm>
              <a:off x="8472264" y="1232579"/>
              <a:ext cx="0" cy="5903"/>
            </a:xfrm>
            <a:prstGeom prst="line">
              <a:avLst/>
            </a:prstGeom>
            <a:noFill/>
            <a:ln w="19050" algn="ctr">
              <a:solidFill>
                <a:srgbClr val="000000"/>
              </a:solidFill>
              <a:prstDash val="dash"/>
              <a:miter lim="800000"/>
              <a:headEnd/>
              <a:tailEnd/>
            </a:ln>
            <a:extLst>
              <a:ext uri="{909E8E84-426E-40DD-AFC4-6F175D3DCCD1}">
                <a14:hiddenFill xmlns:a14="http://schemas.microsoft.com/office/drawing/2010/main">
                  <a:noFill/>
                </a14:hiddenFill>
              </a:ext>
            </a:extLst>
          </p:spPr>
        </p:cxnSp>
        <p:cxnSp>
          <p:nvCxnSpPr>
            <p:cNvPr id="29723" name="Elbow Connector 101"/>
            <p:cNvCxnSpPr>
              <a:cxnSpLocks noChangeShapeType="1"/>
            </p:cNvCxnSpPr>
            <p:nvPr/>
          </p:nvCxnSpPr>
          <p:spPr bwMode="auto">
            <a:xfrm flipH="1" flipV="1">
              <a:off x="4227842" y="1492896"/>
              <a:ext cx="5884443" cy="3585610"/>
            </a:xfrm>
            <a:prstGeom prst="bentConnector3">
              <a:avLst>
                <a:gd name="adj1" fmla="val -4093"/>
              </a:avLst>
            </a:prstGeom>
            <a:noFill/>
            <a:ln w="15875" algn="ctr">
              <a:solidFill>
                <a:srgbClr val="0070C0"/>
              </a:solidFill>
              <a:miter lim="800000"/>
              <a:headEnd/>
              <a:tailEnd type="arrow" w="med" len="med"/>
            </a:ln>
            <a:extLst>
              <a:ext uri="{909E8E84-426E-40DD-AFC4-6F175D3DCCD1}">
                <a14:hiddenFill xmlns:a14="http://schemas.microsoft.com/office/drawing/2010/main">
                  <a:noFill/>
                </a14:hiddenFill>
              </a:ext>
            </a:extLst>
          </p:spPr>
        </p:cxnSp>
        <p:cxnSp>
          <p:nvCxnSpPr>
            <p:cNvPr id="29724" name="Shape 83"/>
            <p:cNvCxnSpPr>
              <a:cxnSpLocks noChangeShapeType="1"/>
              <a:stCxn id="106" idx="1"/>
              <a:endCxn id="87" idx="1"/>
            </p:cNvCxnSpPr>
            <p:nvPr/>
          </p:nvCxnSpPr>
          <p:spPr bwMode="auto">
            <a:xfrm rot="10800000" flipH="1">
              <a:off x="2255513" y="1492504"/>
              <a:ext cx="8775" cy="2376834"/>
            </a:xfrm>
            <a:prstGeom prst="bentConnector3">
              <a:avLst>
                <a:gd name="adj1" fmla="val -4138222"/>
              </a:avLst>
            </a:prstGeom>
            <a:noFill/>
            <a:ln w="15875" algn="ctr">
              <a:solidFill>
                <a:srgbClr val="0070C0"/>
              </a:solidFill>
              <a:miter lim="800000"/>
              <a:headEnd/>
              <a:tailEnd type="arrow" w="med" len="med"/>
            </a:ln>
            <a:extLst>
              <a:ext uri="{909E8E84-426E-40DD-AFC4-6F175D3DCCD1}">
                <a14:hiddenFill xmlns:a14="http://schemas.microsoft.com/office/drawing/2010/main">
                  <a:noFill/>
                </a14:hiddenFill>
              </a:ext>
            </a:extLst>
          </p:spPr>
        </p:cxnSp>
        <p:sp>
          <p:nvSpPr>
            <p:cNvPr id="105" name="TextBox 104"/>
            <p:cNvSpPr txBox="1"/>
            <p:nvPr/>
          </p:nvSpPr>
          <p:spPr>
            <a:xfrm>
              <a:off x="2254756" y="5694434"/>
              <a:ext cx="1945121" cy="305845"/>
            </a:xfrm>
            <a:prstGeom prst="rect">
              <a:avLst/>
            </a:prstGeom>
            <a:ln/>
          </p:spPr>
          <p:style>
            <a:lnRef idx="1">
              <a:schemeClr val="accent5"/>
            </a:lnRef>
            <a:fillRef idx="2">
              <a:schemeClr val="accent5"/>
            </a:fillRef>
            <a:effectRef idx="1">
              <a:schemeClr val="accent5"/>
            </a:effectRef>
            <a:fontRef idx="minor">
              <a:schemeClr val="dk1"/>
            </a:fontRef>
          </p:style>
          <p:txBody>
            <a:bodyPr>
              <a:spAutoFit/>
            </a:bodyPr>
            <a:lstStyle/>
            <a:p>
              <a:pPr algn="ctr" eaLnBrk="1" fontAlgn="auto" hangingPunct="1">
                <a:spcBef>
                  <a:spcPts val="0"/>
                </a:spcBef>
                <a:spcAft>
                  <a:spcPts val="0"/>
                </a:spcAft>
                <a:defRPr/>
              </a:pPr>
              <a:r>
                <a:rPr lang="en-US" sz="1200" kern="0" dirty="0" err="1">
                  <a:solidFill>
                    <a:prstClr val="black"/>
                  </a:solidFill>
                  <a:latin typeface="Arial" charset="0"/>
                </a:rPr>
                <a:t>Hasil</a:t>
              </a:r>
              <a:r>
                <a:rPr lang="en-US" sz="1200" kern="0" dirty="0">
                  <a:solidFill>
                    <a:prstClr val="black"/>
                  </a:solidFill>
                  <a:latin typeface="Arial" charset="0"/>
                </a:rPr>
                <a:t> </a:t>
              </a:r>
              <a:r>
                <a:rPr lang="en-US" sz="1200" kern="0" dirty="0" err="1">
                  <a:solidFill>
                    <a:prstClr val="black"/>
                  </a:solidFill>
                  <a:latin typeface="Arial" charset="0"/>
                </a:rPr>
                <a:t>Investasi</a:t>
              </a:r>
              <a:endParaRPr lang="en-US" sz="1200" kern="0" dirty="0">
                <a:solidFill>
                  <a:prstClr val="black"/>
                </a:solidFill>
                <a:latin typeface="Arial" charset="0"/>
              </a:endParaRPr>
            </a:p>
          </p:txBody>
        </p:sp>
        <p:sp>
          <p:nvSpPr>
            <p:cNvPr id="106" name="TextBox 105"/>
            <p:cNvSpPr txBox="1"/>
            <p:nvPr/>
          </p:nvSpPr>
          <p:spPr>
            <a:xfrm>
              <a:off x="2254756" y="3619333"/>
              <a:ext cx="1930068" cy="499418"/>
            </a:xfrm>
            <a:prstGeom prst="rect">
              <a:avLst/>
            </a:prstGeom>
            <a:ln/>
          </p:spPr>
          <p:style>
            <a:lnRef idx="1">
              <a:schemeClr val="accent5"/>
            </a:lnRef>
            <a:fillRef idx="2">
              <a:schemeClr val="accent5"/>
            </a:fillRef>
            <a:effectRef idx="1">
              <a:schemeClr val="accent5"/>
            </a:effectRef>
            <a:fontRef idx="minor">
              <a:schemeClr val="dk1"/>
            </a:fontRef>
          </p:style>
          <p:txBody>
            <a:bodyPr anchor="ctr" anchorCtr="1"/>
            <a:lstStyle/>
            <a:p>
              <a:pPr algn="ctr" eaLnBrk="1" fontAlgn="auto" hangingPunct="1">
                <a:spcBef>
                  <a:spcPts val="0"/>
                </a:spcBef>
                <a:spcAft>
                  <a:spcPts val="0"/>
                </a:spcAft>
                <a:defRPr/>
              </a:pPr>
              <a:r>
                <a:rPr lang="id-ID" sz="1200" kern="0" dirty="0">
                  <a:solidFill>
                    <a:prstClr val="black"/>
                  </a:solidFill>
                  <a:latin typeface="Arial" charset="0"/>
                </a:rPr>
                <a:t>Manfaat</a:t>
              </a:r>
              <a:endParaRPr lang="en-US" sz="1200" i="1" kern="0" dirty="0">
                <a:solidFill>
                  <a:prstClr val="black"/>
                </a:solidFill>
                <a:latin typeface="Arial" charset="0"/>
              </a:endParaRPr>
            </a:p>
          </p:txBody>
        </p:sp>
        <p:sp>
          <p:nvSpPr>
            <p:cNvPr id="107" name="TextBox 106"/>
            <p:cNvSpPr txBox="1"/>
            <p:nvPr/>
          </p:nvSpPr>
          <p:spPr>
            <a:xfrm>
              <a:off x="2254756" y="4916271"/>
              <a:ext cx="1930068" cy="642662"/>
            </a:xfrm>
            <a:prstGeom prst="rect">
              <a:avLst/>
            </a:prstGeom>
            <a:ln/>
          </p:spPr>
          <p:style>
            <a:lnRef idx="1">
              <a:schemeClr val="accent5"/>
            </a:lnRef>
            <a:fillRef idx="2">
              <a:schemeClr val="accent5"/>
            </a:fillRef>
            <a:effectRef idx="1">
              <a:schemeClr val="accent5"/>
            </a:effectRef>
            <a:fontRef idx="minor">
              <a:schemeClr val="dk1"/>
            </a:fontRef>
          </p:style>
          <p:txBody>
            <a:bodyPr anchor="ctr" anchorCtr="1"/>
            <a:lstStyle/>
            <a:p>
              <a:pPr algn="ctr" eaLnBrk="1" fontAlgn="auto" hangingPunct="1">
                <a:spcBef>
                  <a:spcPts val="0"/>
                </a:spcBef>
                <a:spcAft>
                  <a:spcPts val="0"/>
                </a:spcAft>
                <a:defRPr/>
              </a:pPr>
              <a:r>
                <a:rPr lang="id-ID" sz="1200" kern="0" dirty="0">
                  <a:solidFill>
                    <a:prstClr val="black"/>
                  </a:solidFill>
                  <a:latin typeface="Arial" charset="0"/>
                </a:rPr>
                <a:t>Surplus </a:t>
              </a:r>
              <a:r>
                <a:rPr lang="id-ID" sz="1200" i="1" kern="0" dirty="0">
                  <a:solidFill>
                    <a:prstClr val="black"/>
                  </a:solidFill>
                  <a:latin typeface="Arial" charset="0"/>
                </a:rPr>
                <a:t>Underwriting</a:t>
              </a:r>
              <a:endParaRPr lang="en-US" sz="1200" i="1" kern="0" dirty="0">
                <a:solidFill>
                  <a:prstClr val="black"/>
                </a:solidFill>
                <a:latin typeface="Arial" charset="0"/>
              </a:endParaRPr>
            </a:p>
          </p:txBody>
        </p:sp>
        <p:sp>
          <p:nvSpPr>
            <p:cNvPr id="108" name="TextBox 107"/>
            <p:cNvSpPr txBox="1"/>
            <p:nvPr/>
          </p:nvSpPr>
          <p:spPr>
            <a:xfrm>
              <a:off x="2254756" y="4196180"/>
              <a:ext cx="1930068" cy="642662"/>
            </a:xfrm>
            <a:prstGeom prst="rect">
              <a:avLst/>
            </a:prstGeom>
            <a:ln/>
          </p:spPr>
          <p:style>
            <a:lnRef idx="1">
              <a:schemeClr val="accent5"/>
            </a:lnRef>
            <a:fillRef idx="2">
              <a:schemeClr val="accent5"/>
            </a:fillRef>
            <a:effectRef idx="1">
              <a:schemeClr val="accent5"/>
            </a:effectRef>
            <a:fontRef idx="minor">
              <a:schemeClr val="dk1"/>
            </a:fontRef>
          </p:style>
          <p:txBody>
            <a:bodyPr anchor="ctr" anchorCtr="1"/>
            <a:lstStyle/>
            <a:p>
              <a:pPr algn="ctr" eaLnBrk="1" fontAlgn="auto" hangingPunct="1">
                <a:spcBef>
                  <a:spcPts val="0"/>
                </a:spcBef>
                <a:spcAft>
                  <a:spcPts val="0"/>
                </a:spcAft>
                <a:defRPr/>
              </a:pPr>
              <a:r>
                <a:rPr lang="id-ID" sz="1200" kern="0" dirty="0">
                  <a:solidFill>
                    <a:prstClr val="black"/>
                  </a:solidFill>
                  <a:latin typeface="Arial" charset="0"/>
                </a:rPr>
                <a:t>Penyisihan </a:t>
              </a:r>
              <a:r>
                <a:rPr lang="id-ID" sz="1200" kern="0" dirty="0" smtClean="0">
                  <a:solidFill>
                    <a:prstClr val="black"/>
                  </a:solidFill>
                  <a:latin typeface="Arial" charset="0"/>
                </a:rPr>
                <a:t>Teknis</a:t>
              </a:r>
              <a:r>
                <a:rPr lang="en-US" sz="1200" kern="0" dirty="0" smtClean="0">
                  <a:solidFill>
                    <a:prstClr val="black"/>
                  </a:solidFill>
                  <a:latin typeface="Arial" charset="0"/>
                </a:rPr>
                <a:t> &amp; </a:t>
              </a:r>
              <a:r>
                <a:rPr lang="en-US" sz="1200" kern="0" dirty="0" err="1" smtClean="0">
                  <a:solidFill>
                    <a:prstClr val="black"/>
                  </a:solidFill>
                  <a:latin typeface="Arial" charset="0"/>
                </a:rPr>
                <a:t>Reasuransi</a:t>
              </a:r>
              <a:endParaRPr lang="en-US" sz="1200" i="1" kern="0" dirty="0">
                <a:solidFill>
                  <a:prstClr val="black"/>
                </a:solidFill>
                <a:latin typeface="Arial" charset="0"/>
              </a:endParaRPr>
            </a:p>
          </p:txBody>
        </p:sp>
        <p:sp>
          <p:nvSpPr>
            <p:cNvPr id="109" name="TextBox 108"/>
            <p:cNvSpPr txBox="1"/>
            <p:nvPr/>
          </p:nvSpPr>
          <p:spPr>
            <a:xfrm>
              <a:off x="5496067" y="4912400"/>
              <a:ext cx="1759473" cy="640726"/>
            </a:xfrm>
            <a:prstGeom prst="rect">
              <a:avLst/>
            </a:prstGeom>
            <a:ln/>
          </p:spPr>
          <p:style>
            <a:lnRef idx="1">
              <a:schemeClr val="accent6"/>
            </a:lnRef>
            <a:fillRef idx="2">
              <a:schemeClr val="accent6"/>
            </a:fillRef>
            <a:effectRef idx="1">
              <a:schemeClr val="accent6"/>
            </a:effectRef>
            <a:fontRef idx="minor">
              <a:schemeClr val="dk1"/>
            </a:fontRef>
          </p:style>
          <p:txBody>
            <a:bodyPr anchor="ctr" anchorCtr="1"/>
            <a:lstStyle/>
            <a:p>
              <a:pPr algn="ctr" eaLnBrk="1" fontAlgn="auto" hangingPunct="1">
                <a:spcBef>
                  <a:spcPts val="0"/>
                </a:spcBef>
                <a:spcAft>
                  <a:spcPts val="0"/>
                </a:spcAft>
                <a:defRPr/>
              </a:pPr>
              <a:r>
                <a:rPr lang="en-US" sz="1050" kern="0" dirty="0">
                  <a:solidFill>
                    <a:srgbClr val="000000"/>
                  </a:solidFill>
                  <a:latin typeface="Arial" charset="0"/>
                </a:rPr>
                <a:t>Fee/</a:t>
              </a:r>
              <a:r>
                <a:rPr lang="id-ID" sz="1050" kern="0" dirty="0">
                  <a:solidFill>
                    <a:srgbClr val="000000"/>
                  </a:solidFill>
                  <a:latin typeface="Arial" charset="0"/>
                </a:rPr>
                <a:t>Bagi Hasil Investasi</a:t>
              </a:r>
              <a:r>
                <a:rPr lang="en-US" sz="1050" kern="0" dirty="0">
                  <a:solidFill>
                    <a:srgbClr val="000000"/>
                  </a:solidFill>
                  <a:latin typeface="Arial" charset="0"/>
                </a:rPr>
                <a:t> Dana </a:t>
              </a:r>
              <a:r>
                <a:rPr lang="en-US" sz="1050" kern="0" dirty="0" err="1">
                  <a:solidFill>
                    <a:srgbClr val="000000"/>
                  </a:solidFill>
                  <a:latin typeface="Arial" charset="0"/>
                </a:rPr>
                <a:t>Tabarru</a:t>
              </a:r>
              <a:r>
                <a:rPr lang="en-US" sz="1050" kern="0" dirty="0">
                  <a:solidFill>
                    <a:srgbClr val="000000"/>
                  </a:solidFill>
                  <a:latin typeface="Arial" charset="0"/>
                </a:rPr>
                <a:t>’ &amp;  </a:t>
              </a:r>
              <a:r>
                <a:rPr lang="en-US" sz="1050" kern="0" dirty="0" err="1">
                  <a:solidFill>
                    <a:srgbClr val="000000"/>
                  </a:solidFill>
                  <a:latin typeface="Arial" charset="0"/>
                </a:rPr>
                <a:t>Investasi</a:t>
              </a:r>
              <a:r>
                <a:rPr lang="en-US" sz="1050" kern="0" dirty="0">
                  <a:solidFill>
                    <a:srgbClr val="000000"/>
                  </a:solidFill>
                  <a:latin typeface="Arial" charset="0"/>
                </a:rPr>
                <a:t> Dana </a:t>
              </a:r>
              <a:r>
                <a:rPr lang="en-US" sz="1050" kern="0" dirty="0" err="1">
                  <a:solidFill>
                    <a:srgbClr val="000000"/>
                  </a:solidFill>
                  <a:latin typeface="Arial" charset="0"/>
                </a:rPr>
                <a:t>Peserta</a:t>
              </a:r>
              <a:endParaRPr lang="en-US" sz="1050" kern="0" dirty="0">
                <a:solidFill>
                  <a:srgbClr val="000000"/>
                </a:solidFill>
                <a:latin typeface="Arial" charset="0"/>
              </a:endParaRPr>
            </a:p>
          </p:txBody>
        </p:sp>
        <p:sp>
          <p:nvSpPr>
            <p:cNvPr id="110" name="TextBox 109"/>
            <p:cNvSpPr txBox="1"/>
            <p:nvPr/>
          </p:nvSpPr>
          <p:spPr>
            <a:xfrm>
              <a:off x="5496067" y="4215537"/>
              <a:ext cx="1786233" cy="553618"/>
            </a:xfrm>
            <a:prstGeom prst="rect">
              <a:avLst/>
            </a:prstGeom>
            <a:ln/>
          </p:spPr>
          <p:style>
            <a:lnRef idx="1">
              <a:schemeClr val="accent6"/>
            </a:lnRef>
            <a:fillRef idx="2">
              <a:schemeClr val="accent6"/>
            </a:fillRef>
            <a:effectRef idx="1">
              <a:schemeClr val="accent6"/>
            </a:effectRef>
            <a:fontRef idx="minor">
              <a:schemeClr val="dk1"/>
            </a:fontRef>
          </p:style>
          <p:txBody>
            <a:bodyPr anchor="ctr" anchorCtr="1"/>
            <a:lstStyle/>
            <a:p>
              <a:pPr algn="ctr" eaLnBrk="1" fontAlgn="auto" hangingPunct="1">
                <a:spcBef>
                  <a:spcPts val="0"/>
                </a:spcBef>
                <a:spcAft>
                  <a:spcPts val="0"/>
                </a:spcAft>
                <a:defRPr/>
              </a:pPr>
              <a:r>
                <a:rPr lang="en-US" sz="1200" kern="0" dirty="0" err="1">
                  <a:solidFill>
                    <a:srgbClr val="000000"/>
                  </a:solidFill>
                  <a:latin typeface="Arial" charset="0"/>
                </a:rPr>
                <a:t>Alokasi</a:t>
              </a:r>
              <a:r>
                <a:rPr lang="en-US" sz="1200" kern="0" dirty="0">
                  <a:solidFill>
                    <a:srgbClr val="000000"/>
                  </a:solidFill>
                  <a:latin typeface="Arial" charset="0"/>
                </a:rPr>
                <a:t> </a:t>
              </a:r>
              <a:r>
                <a:rPr lang="id-ID" sz="1200" kern="0" dirty="0">
                  <a:solidFill>
                    <a:srgbClr val="000000"/>
                  </a:solidFill>
                  <a:latin typeface="Arial" charset="0"/>
                </a:rPr>
                <a:t>Surplus </a:t>
              </a:r>
              <a:r>
                <a:rPr lang="id-ID" sz="1200" i="1" kern="0" dirty="0">
                  <a:solidFill>
                    <a:srgbClr val="000000"/>
                  </a:solidFill>
                  <a:latin typeface="Arial" charset="0"/>
                </a:rPr>
                <a:t>Underwriting</a:t>
              </a:r>
              <a:endParaRPr lang="en-US" sz="1200" i="1" kern="0" dirty="0">
                <a:solidFill>
                  <a:srgbClr val="000000"/>
                </a:solidFill>
                <a:latin typeface="Arial" charset="0"/>
              </a:endParaRPr>
            </a:p>
          </p:txBody>
        </p:sp>
        <p:sp>
          <p:nvSpPr>
            <p:cNvPr id="111" name="TextBox 110"/>
            <p:cNvSpPr txBox="1"/>
            <p:nvPr/>
          </p:nvSpPr>
          <p:spPr>
            <a:xfrm>
              <a:off x="5509447" y="5653783"/>
              <a:ext cx="1786233" cy="553618"/>
            </a:xfrm>
            <a:prstGeom prst="rect">
              <a:avLst/>
            </a:prstGeom>
            <a:ln/>
          </p:spPr>
          <p:style>
            <a:lnRef idx="1">
              <a:schemeClr val="accent6"/>
            </a:lnRef>
            <a:fillRef idx="2">
              <a:schemeClr val="accent6"/>
            </a:fillRef>
            <a:effectRef idx="1">
              <a:schemeClr val="accent6"/>
            </a:effectRef>
            <a:fontRef idx="minor">
              <a:schemeClr val="dk1"/>
            </a:fontRef>
          </p:style>
          <p:txBody>
            <a:bodyPr anchor="ctr" anchorCtr="1"/>
            <a:lstStyle/>
            <a:p>
              <a:pPr algn="ctr" eaLnBrk="1" fontAlgn="auto" hangingPunct="1">
                <a:spcBef>
                  <a:spcPts val="0"/>
                </a:spcBef>
                <a:spcAft>
                  <a:spcPts val="0"/>
                </a:spcAft>
                <a:defRPr/>
              </a:pPr>
              <a:r>
                <a:rPr lang="id-ID" sz="1200" kern="0" dirty="0">
                  <a:solidFill>
                    <a:srgbClr val="000000"/>
                  </a:solidFill>
                  <a:latin typeface="Arial" charset="0"/>
                </a:rPr>
                <a:t>Biaya Operasional</a:t>
              </a:r>
              <a:endParaRPr lang="en-US" sz="1200" kern="0" dirty="0">
                <a:solidFill>
                  <a:srgbClr val="000000"/>
                </a:solidFill>
                <a:latin typeface="Arial" charset="0"/>
              </a:endParaRPr>
            </a:p>
          </p:txBody>
        </p:sp>
        <p:sp>
          <p:nvSpPr>
            <p:cNvPr id="112" name="TextBox 111"/>
            <p:cNvSpPr txBox="1"/>
            <p:nvPr/>
          </p:nvSpPr>
          <p:spPr>
            <a:xfrm>
              <a:off x="8655425" y="4020028"/>
              <a:ext cx="1429989" cy="338753"/>
            </a:xfrm>
            <a:prstGeom prst="rect">
              <a:avLst/>
            </a:prstGeom>
            <a:ln/>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Bef>
                  <a:spcPts val="0"/>
                </a:spcBef>
                <a:spcAft>
                  <a:spcPts val="0"/>
                </a:spcAft>
                <a:defRPr/>
              </a:pPr>
              <a:r>
                <a:rPr lang="id-ID" sz="1200" kern="0" dirty="0">
                  <a:solidFill>
                    <a:srgbClr val="000000"/>
                  </a:solidFill>
                  <a:latin typeface="Arial" charset="0"/>
                </a:rPr>
                <a:t>Hasil Investasi</a:t>
              </a:r>
              <a:endParaRPr lang="en-US" sz="1200" kern="0" dirty="0">
                <a:solidFill>
                  <a:srgbClr val="000000"/>
                </a:solidFill>
                <a:latin typeface="Arial" charset="0"/>
              </a:endParaRPr>
            </a:p>
          </p:txBody>
        </p:sp>
        <p:sp>
          <p:nvSpPr>
            <p:cNvPr id="29733" name="TextBox 112"/>
            <p:cNvSpPr txBox="1">
              <a:spLocks noChangeArrowheads="1"/>
            </p:cNvSpPr>
            <p:nvPr/>
          </p:nvSpPr>
          <p:spPr bwMode="auto">
            <a:xfrm>
              <a:off x="2207568" y="6434091"/>
              <a:ext cx="2088232" cy="305429"/>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id-ID" altLang="en-US" sz="1200" b="1">
                  <a:solidFill>
                    <a:srgbClr val="000000"/>
                  </a:solidFill>
                  <a:cs typeface="Arial" panose="020B0604020202020204" pitchFamily="34" charset="0"/>
                </a:rPr>
                <a:t>DANA TABARRU’</a:t>
              </a:r>
            </a:p>
          </p:txBody>
        </p:sp>
        <p:sp>
          <p:nvSpPr>
            <p:cNvPr id="114" name="TextBox 113"/>
            <p:cNvSpPr txBox="1"/>
            <p:nvPr/>
          </p:nvSpPr>
          <p:spPr>
            <a:xfrm>
              <a:off x="5159894" y="6424203"/>
              <a:ext cx="2376626" cy="305845"/>
            </a:xfrm>
            <a:prstGeom prst="rect">
              <a:avLst/>
            </a:prstGeom>
            <a:solidFill>
              <a:srgbClr val="FF0000"/>
            </a:solidFill>
          </p:spPr>
          <p:txBody>
            <a:bodyPr>
              <a:spAutoFit/>
            </a:bodyPr>
            <a:lstStyle/>
            <a:p>
              <a:pPr algn="ctr" eaLnBrk="1" fontAlgn="auto" hangingPunct="1">
                <a:spcBef>
                  <a:spcPts val="0"/>
                </a:spcBef>
                <a:spcAft>
                  <a:spcPts val="0"/>
                </a:spcAft>
                <a:defRPr/>
              </a:pPr>
              <a:r>
                <a:rPr lang="id-ID" sz="1200" b="1" kern="0" dirty="0">
                  <a:solidFill>
                    <a:prstClr val="black"/>
                  </a:solidFill>
                  <a:cs typeface="Arial" panose="020B0604020202020204" pitchFamily="34" charset="0"/>
                </a:rPr>
                <a:t>DANA PERUSAHAN</a:t>
              </a:r>
            </a:p>
          </p:txBody>
        </p:sp>
        <p:sp>
          <p:nvSpPr>
            <p:cNvPr id="115" name="TextBox 114"/>
            <p:cNvSpPr txBox="1"/>
            <p:nvPr/>
          </p:nvSpPr>
          <p:spPr>
            <a:xfrm>
              <a:off x="8111861" y="6424203"/>
              <a:ext cx="2376627" cy="336817"/>
            </a:xfrm>
            <a:prstGeom prst="rect">
              <a:avLst/>
            </a:prstGeom>
            <a:solidFill>
              <a:srgbClr val="002060"/>
            </a:solidFill>
          </p:spPr>
          <p:txBody>
            <a:bodyPr>
              <a:spAutoFit/>
            </a:bodyPr>
            <a:lstStyle/>
            <a:p>
              <a:pPr algn="ctr" eaLnBrk="1" fontAlgn="auto" hangingPunct="1">
                <a:spcBef>
                  <a:spcPts val="0"/>
                </a:spcBef>
                <a:spcAft>
                  <a:spcPts val="0"/>
                </a:spcAft>
                <a:defRPr/>
              </a:pPr>
              <a:r>
                <a:rPr lang="id-ID" sz="1200" b="1" kern="0" dirty="0">
                  <a:solidFill>
                    <a:schemeClr val="bg1"/>
                  </a:solidFill>
                  <a:cs typeface="Arial" panose="020B0604020202020204" pitchFamily="34" charset="0"/>
                </a:rPr>
                <a:t>DANA INVESTASI PESERTA</a:t>
              </a:r>
            </a:p>
          </p:txBody>
        </p:sp>
        <p:sp>
          <p:nvSpPr>
            <p:cNvPr id="116" name="TextBox 115"/>
            <p:cNvSpPr txBox="1"/>
            <p:nvPr/>
          </p:nvSpPr>
          <p:spPr>
            <a:xfrm>
              <a:off x="5496067" y="3543839"/>
              <a:ext cx="1786233" cy="551683"/>
            </a:xfrm>
            <a:prstGeom prst="rect">
              <a:avLst/>
            </a:prstGeom>
            <a:ln/>
          </p:spPr>
          <p:style>
            <a:lnRef idx="1">
              <a:schemeClr val="accent6"/>
            </a:lnRef>
            <a:fillRef idx="2">
              <a:schemeClr val="accent6"/>
            </a:fillRef>
            <a:effectRef idx="1">
              <a:schemeClr val="accent6"/>
            </a:effectRef>
            <a:fontRef idx="minor">
              <a:schemeClr val="dk1"/>
            </a:fontRef>
          </p:style>
          <p:txBody>
            <a:bodyPr anchor="ctr" anchorCtr="1"/>
            <a:lstStyle/>
            <a:p>
              <a:pPr algn="ctr" eaLnBrk="1" fontAlgn="auto" hangingPunct="1">
                <a:spcBef>
                  <a:spcPts val="0"/>
                </a:spcBef>
                <a:spcAft>
                  <a:spcPts val="0"/>
                </a:spcAft>
                <a:defRPr/>
              </a:pPr>
              <a:r>
                <a:rPr lang="id-ID" sz="1200" i="1" kern="0" dirty="0">
                  <a:solidFill>
                    <a:srgbClr val="000000"/>
                  </a:solidFill>
                  <a:latin typeface="Arial" charset="0"/>
                </a:rPr>
                <a:t>Qardh</a:t>
              </a:r>
              <a:endParaRPr lang="en-US" sz="1200" i="1" kern="0" dirty="0">
                <a:solidFill>
                  <a:srgbClr val="000000"/>
                </a:solidFill>
                <a:latin typeface="Arial" charset="0"/>
              </a:endParaRPr>
            </a:p>
          </p:txBody>
        </p:sp>
        <p:sp>
          <p:nvSpPr>
            <p:cNvPr id="29737" name="TextBox 120"/>
            <p:cNvSpPr txBox="1">
              <a:spLocks noChangeArrowheads="1"/>
            </p:cNvSpPr>
            <p:nvPr/>
          </p:nvSpPr>
          <p:spPr bwMode="auto">
            <a:xfrm>
              <a:off x="2133252" y="2446029"/>
              <a:ext cx="1888058" cy="305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d-ID" altLang="en-US" sz="1200">
                  <a:solidFill>
                    <a:srgbClr val="000000"/>
                  </a:solidFill>
                  <a:latin typeface="Calibri" panose="020F0502020204030204" pitchFamily="34" charset="0"/>
                </a:rPr>
                <a:t>Akad </a:t>
              </a:r>
              <a:r>
                <a:rPr lang="id-ID" altLang="en-US" sz="1200" i="1">
                  <a:solidFill>
                    <a:srgbClr val="000000"/>
                  </a:solidFill>
                  <a:latin typeface="Calibri" panose="020F0502020204030204" pitchFamily="34" charset="0"/>
                </a:rPr>
                <a:t>Tabarru’</a:t>
              </a:r>
            </a:p>
          </p:txBody>
        </p:sp>
        <p:sp>
          <p:nvSpPr>
            <p:cNvPr id="29738" name="TextBox 121"/>
            <p:cNvSpPr txBox="1">
              <a:spLocks noChangeArrowheads="1"/>
            </p:cNvSpPr>
            <p:nvPr/>
          </p:nvSpPr>
          <p:spPr bwMode="auto">
            <a:xfrm>
              <a:off x="5327794" y="2338174"/>
              <a:ext cx="1815186" cy="305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d-ID" altLang="en-US" sz="1200">
                  <a:solidFill>
                    <a:srgbClr val="000000"/>
                  </a:solidFill>
                  <a:latin typeface="Calibri" panose="020F0502020204030204" pitchFamily="34" charset="0"/>
                </a:rPr>
                <a:t>Akad </a:t>
              </a:r>
              <a:r>
                <a:rPr lang="id-ID" altLang="en-US" sz="1200" i="1">
                  <a:solidFill>
                    <a:srgbClr val="000000"/>
                  </a:solidFill>
                  <a:latin typeface="Calibri" panose="020F0502020204030204" pitchFamily="34" charset="0"/>
                </a:rPr>
                <a:t>Wakalah</a:t>
              </a:r>
            </a:p>
          </p:txBody>
        </p:sp>
      </p:grpSp>
      <p:cxnSp>
        <p:nvCxnSpPr>
          <p:cNvPr id="5" name="Straight Arrow Connector 4"/>
          <p:cNvCxnSpPr/>
          <p:nvPr/>
        </p:nvCxnSpPr>
        <p:spPr>
          <a:xfrm flipH="1" flipV="1">
            <a:off x="2811463" y="3686175"/>
            <a:ext cx="798512" cy="9525"/>
          </a:xfrm>
          <a:prstGeom prst="straightConnector1">
            <a:avLst/>
          </a:prstGeom>
          <a:ln>
            <a:solidFill>
              <a:schemeClr val="accent1">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Elbow Connector 6"/>
          <p:cNvCxnSpPr/>
          <p:nvPr/>
        </p:nvCxnSpPr>
        <p:spPr>
          <a:xfrm flipV="1">
            <a:off x="2525712" y="4251325"/>
            <a:ext cx="1084263" cy="517525"/>
          </a:xfrm>
          <a:prstGeom prst="bentConnector3">
            <a:avLst/>
          </a:prstGeom>
          <a:ln>
            <a:solidFill>
              <a:schemeClr val="tx2"/>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 name="Elbow Connector 2"/>
          <p:cNvCxnSpPr>
            <a:stCxn id="105" idx="3"/>
          </p:cNvCxnSpPr>
          <p:nvPr/>
        </p:nvCxnSpPr>
        <p:spPr>
          <a:xfrm flipV="1">
            <a:off x="2560638" y="4884738"/>
            <a:ext cx="1069975" cy="500062"/>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260350" y="4905375"/>
            <a:ext cx="347663" cy="0"/>
          </a:xfrm>
          <a:prstGeom prst="line">
            <a:avLst/>
          </a:prstGeom>
          <a:ln>
            <a:solidFill>
              <a:schemeClr val="bg2">
                <a:lumMod val="1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flipV="1">
            <a:off x="228600" y="1857375"/>
            <a:ext cx="31750" cy="3028950"/>
          </a:xfrm>
          <a:prstGeom prst="line">
            <a:avLst/>
          </a:prstGeom>
          <a:ln>
            <a:solidFill>
              <a:schemeClr val="tx2">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236538" y="1857375"/>
            <a:ext cx="317500" cy="0"/>
          </a:xfrm>
          <a:prstGeom prst="straightConnector1">
            <a:avLst/>
          </a:prstGeom>
          <a:ln>
            <a:solidFill>
              <a:schemeClr val="tx2">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9" name="Elbow Connector 28"/>
          <p:cNvCxnSpPr/>
          <p:nvPr/>
        </p:nvCxnSpPr>
        <p:spPr>
          <a:xfrm rot="10800000" flipV="1">
            <a:off x="5497513" y="4041775"/>
            <a:ext cx="1169987" cy="844550"/>
          </a:xfrm>
          <a:prstGeom prst="bentConnector3">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4" name="Text Box 19"/>
          <p:cNvSpPr txBox="1">
            <a:spLocks noChangeArrowheads="1"/>
          </p:cNvSpPr>
          <p:nvPr/>
        </p:nvSpPr>
        <p:spPr bwMode="auto">
          <a:xfrm>
            <a:off x="158750" y="319743"/>
            <a:ext cx="82073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800" b="1" dirty="0" err="1" smtClean="0">
                <a:solidFill>
                  <a:srgbClr val="C00000"/>
                </a:solidFill>
              </a:rPr>
              <a:t>Pengelolaan</a:t>
            </a:r>
            <a:r>
              <a:rPr lang="en-US" altLang="en-US" sz="2800" b="1" dirty="0" smtClean="0">
                <a:solidFill>
                  <a:srgbClr val="C00000"/>
                </a:solidFill>
              </a:rPr>
              <a:t> </a:t>
            </a:r>
            <a:r>
              <a:rPr lang="en-US" altLang="en-US" sz="2800" b="1" dirty="0" err="1" smtClean="0">
                <a:solidFill>
                  <a:srgbClr val="C00000"/>
                </a:solidFill>
              </a:rPr>
              <a:t>Asuransi</a:t>
            </a:r>
            <a:r>
              <a:rPr lang="en-US" altLang="en-US" sz="2800" b="1" dirty="0" smtClean="0">
                <a:solidFill>
                  <a:srgbClr val="C00000"/>
                </a:solidFill>
              </a:rPr>
              <a:t> </a:t>
            </a:r>
            <a:r>
              <a:rPr lang="en-US" altLang="en-US" sz="2800" b="1" dirty="0" err="1" smtClean="0">
                <a:solidFill>
                  <a:srgbClr val="C00000"/>
                </a:solidFill>
              </a:rPr>
              <a:t>Syariah</a:t>
            </a:r>
            <a:r>
              <a:rPr lang="en-US" altLang="en-US" sz="2800" b="1" dirty="0" smtClean="0">
                <a:solidFill>
                  <a:srgbClr val="C00000"/>
                </a:solidFill>
              </a:rPr>
              <a:t> </a:t>
            </a:r>
            <a:endParaRPr lang="en-US" altLang="en-US" sz="2800" b="1" dirty="0">
              <a:solidFill>
                <a:srgbClr val="C00000"/>
              </a:solidFill>
            </a:endParaRPr>
          </a:p>
        </p:txBody>
      </p:sp>
    </p:spTree>
    <p:extLst>
      <p:ext uri="{BB962C8B-B14F-4D97-AF65-F5344CB8AC3E}">
        <p14:creationId xmlns:p14="http://schemas.microsoft.com/office/powerpoint/2010/main" val="4164206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4"/>
          <p:cNvGraphicFramePr>
            <a:graphicFrameLocks/>
          </p:cNvGraphicFramePr>
          <p:nvPr>
            <p:extLst>
              <p:ext uri="{D42A27DB-BD31-4B8C-83A1-F6EECF244321}">
                <p14:modId xmlns:p14="http://schemas.microsoft.com/office/powerpoint/2010/main" val="3897158143"/>
              </p:ext>
            </p:extLst>
          </p:nvPr>
        </p:nvGraphicFramePr>
        <p:xfrm>
          <a:off x="381000" y="1451744"/>
          <a:ext cx="7766248" cy="464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2533" name="Slide Number Placeholder 1"/>
          <p:cNvSpPr txBox="1">
            <a:spLocks/>
          </p:cNvSpPr>
          <p:nvPr/>
        </p:nvSpPr>
        <p:spPr bwMode="auto">
          <a:xfrm>
            <a:off x="4481513" y="6486525"/>
            <a:ext cx="44767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fld id="{FAD2DEE5-A4E2-408F-98C9-0A0C4143232D}" type="slidenum">
              <a:rPr lang="id-ID" altLang="en-US" sz="1400" b="1">
                <a:solidFill>
                  <a:schemeClr val="bg1"/>
                </a:solidFill>
                <a:latin typeface="Calibri" panose="020F0502020204030204" pitchFamily="34" charset="0"/>
                <a:ea typeface="MS PGothic" panose="020B0600070205080204" pitchFamily="34" charset="-128"/>
                <a:cs typeface="Arial" panose="020B0604020202020204" pitchFamily="34" charset="0"/>
              </a:rPr>
              <a:pPr algn="ctr" eaLnBrk="1" hangingPunct="1"/>
              <a:t>11</a:t>
            </a:fld>
            <a:endParaRPr lang="id-ID" altLang="en-US" sz="1400" b="1">
              <a:solidFill>
                <a:schemeClr val="bg1"/>
              </a:solidFill>
              <a:latin typeface="Calibri" panose="020F0502020204030204" pitchFamily="34" charset="0"/>
              <a:ea typeface="MS PGothic" panose="020B0600070205080204" pitchFamily="34" charset="-128"/>
              <a:cs typeface="Arial" panose="020B0604020202020204" pitchFamily="34" charset="0"/>
            </a:endParaRPr>
          </a:p>
        </p:txBody>
      </p:sp>
      <p:sp>
        <p:nvSpPr>
          <p:cNvPr id="22534" name="TextBox 1"/>
          <p:cNvSpPr txBox="1">
            <a:spLocks noChangeArrowheads="1"/>
          </p:cNvSpPr>
          <p:nvPr/>
        </p:nvSpPr>
        <p:spPr bwMode="auto">
          <a:xfrm>
            <a:off x="473174" y="6294790"/>
            <a:ext cx="38100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600" dirty="0" err="1">
                <a:latin typeface="Calibri" panose="020F0502020204030204" pitchFamily="34" charset="0"/>
              </a:rPr>
              <a:t>Sumber</a:t>
            </a:r>
            <a:r>
              <a:rPr lang="en-US" altLang="en-US" sz="1600" dirty="0">
                <a:latin typeface="Calibri" panose="020F0502020204030204" pitchFamily="34" charset="0"/>
              </a:rPr>
              <a:t> : IKNB </a:t>
            </a:r>
            <a:r>
              <a:rPr lang="en-US" altLang="en-US" sz="1600" dirty="0" err="1">
                <a:latin typeface="Calibri" panose="020F0502020204030204" pitchFamily="34" charset="0"/>
              </a:rPr>
              <a:t>Syariah</a:t>
            </a:r>
            <a:r>
              <a:rPr lang="en-US" altLang="en-US" sz="1600" dirty="0">
                <a:latin typeface="Calibri" panose="020F0502020204030204" pitchFamily="34" charset="0"/>
              </a:rPr>
              <a:t> OJK</a:t>
            </a:r>
            <a:endParaRPr lang="en-GB" altLang="en-US" sz="1600" dirty="0">
              <a:latin typeface="Calibri" panose="020F0502020204030204" pitchFamily="34" charset="0"/>
            </a:endParaRPr>
          </a:p>
        </p:txBody>
      </p:sp>
      <p:sp>
        <p:nvSpPr>
          <p:cNvPr id="8" name="Title 2"/>
          <p:cNvSpPr>
            <a:spLocks noGrp="1"/>
          </p:cNvSpPr>
          <p:nvPr>
            <p:ph type="title"/>
          </p:nvPr>
        </p:nvSpPr>
        <p:spPr>
          <a:xfrm>
            <a:off x="306388" y="304800"/>
            <a:ext cx="8609012" cy="609600"/>
          </a:xfrm>
        </p:spPr>
        <p:txBody>
          <a:bodyPr>
            <a:noAutofit/>
          </a:bodyPr>
          <a:lstStyle/>
          <a:p>
            <a:pPr eaLnBrk="1" fontAlgn="auto" hangingPunct="1">
              <a:spcAft>
                <a:spcPts val="0"/>
              </a:spcAft>
              <a:defRPr/>
            </a:pPr>
            <a:r>
              <a:rPr lang="en-US" sz="2400" b="1" dirty="0" err="1" smtClean="0">
                <a:solidFill>
                  <a:srgbClr val="C00000"/>
                </a:solidFill>
              </a:rPr>
              <a:t>Produk</a:t>
            </a:r>
            <a:r>
              <a:rPr lang="en-US" sz="2400" b="1" dirty="0" smtClean="0">
                <a:solidFill>
                  <a:srgbClr val="C00000"/>
                </a:solidFill>
              </a:rPr>
              <a:t> </a:t>
            </a:r>
            <a:r>
              <a:rPr lang="en-US" dirty="0" err="1">
                <a:solidFill>
                  <a:srgbClr val="C00000"/>
                </a:solidFill>
              </a:rPr>
              <a:t>A</a:t>
            </a:r>
            <a:r>
              <a:rPr lang="en-US" sz="2400" b="1" dirty="0" err="1" smtClean="0">
                <a:solidFill>
                  <a:srgbClr val="C00000"/>
                </a:solidFill>
              </a:rPr>
              <a:t>suransi</a:t>
            </a:r>
            <a:r>
              <a:rPr lang="en-US" sz="2400" b="1" dirty="0" smtClean="0">
                <a:solidFill>
                  <a:srgbClr val="C00000"/>
                </a:solidFill>
              </a:rPr>
              <a:t> </a:t>
            </a:r>
            <a:r>
              <a:rPr lang="en-US" dirty="0" err="1">
                <a:solidFill>
                  <a:srgbClr val="C00000"/>
                </a:solidFill>
              </a:rPr>
              <a:t>S</a:t>
            </a:r>
            <a:r>
              <a:rPr lang="en-US" sz="2400" b="1" dirty="0" err="1" smtClean="0">
                <a:solidFill>
                  <a:srgbClr val="C00000"/>
                </a:solidFill>
              </a:rPr>
              <a:t>yariah</a:t>
            </a:r>
            <a:endParaRPr lang="en-GB" sz="2400" b="1" dirty="0">
              <a:solidFill>
                <a:srgbClr val="C00000"/>
              </a:solidFill>
            </a:endParaRPr>
          </a:p>
        </p:txBody>
      </p:sp>
    </p:spTree>
    <p:extLst>
      <p:ext uri="{BB962C8B-B14F-4D97-AF65-F5344CB8AC3E}">
        <p14:creationId xmlns:p14="http://schemas.microsoft.com/office/powerpoint/2010/main" val="26145273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p:cNvSpPr>
          <p:nvPr/>
        </p:nvSpPr>
        <p:spPr bwMode="auto">
          <a:xfrm>
            <a:off x="266700" y="381000"/>
            <a:ext cx="7391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bIns="0"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altLang="en-US" sz="2800" b="1" dirty="0" err="1" smtClean="0">
                <a:solidFill>
                  <a:srgbClr val="C00000"/>
                </a:solidFill>
                <a:latin typeface="Calibri" panose="020F0502020204030204" pitchFamily="34" charset="0"/>
                <a:ea typeface="Lucida Sans Unicode" panose="020B0602030504020204" pitchFamily="34" charset="0"/>
                <a:cs typeface="Lucida Sans Unicode" panose="020B0602030504020204" pitchFamily="34" charset="0"/>
              </a:rPr>
              <a:t>Berdasarkan</a:t>
            </a:r>
            <a:r>
              <a:rPr lang="en-US" altLang="en-US" sz="2800" b="1" dirty="0" smtClean="0">
                <a:solidFill>
                  <a:srgbClr val="C00000"/>
                </a:solidFill>
                <a:latin typeface="Calibri" panose="020F0502020204030204" pitchFamily="34" charset="0"/>
                <a:ea typeface="Lucida Sans Unicode" panose="020B0602030504020204" pitchFamily="34" charset="0"/>
                <a:cs typeface="Lucida Sans Unicode" panose="020B0602030504020204" pitchFamily="34" charset="0"/>
              </a:rPr>
              <a:t>  </a:t>
            </a:r>
            <a:r>
              <a:rPr lang="en-US" altLang="en-US" sz="2800" b="1" dirty="0" err="1" smtClean="0">
                <a:solidFill>
                  <a:srgbClr val="C00000"/>
                </a:solidFill>
                <a:latin typeface="Calibri" panose="020F0502020204030204" pitchFamily="34" charset="0"/>
                <a:ea typeface="Lucida Sans Unicode" panose="020B0602030504020204" pitchFamily="34" charset="0"/>
                <a:cs typeface="Lucida Sans Unicode" panose="020B0602030504020204" pitchFamily="34" charset="0"/>
              </a:rPr>
              <a:t>Jenis</a:t>
            </a:r>
            <a:r>
              <a:rPr lang="en-US" altLang="en-US" sz="2800" b="1" dirty="0" smtClean="0">
                <a:solidFill>
                  <a:srgbClr val="C00000"/>
                </a:solidFill>
                <a:latin typeface="Calibri" panose="020F0502020204030204" pitchFamily="34" charset="0"/>
                <a:ea typeface="Lucida Sans Unicode" panose="020B0602030504020204" pitchFamily="34" charset="0"/>
                <a:cs typeface="Lucida Sans Unicode" panose="020B0602030504020204" pitchFamily="34" charset="0"/>
              </a:rPr>
              <a:t> </a:t>
            </a:r>
            <a:r>
              <a:rPr lang="en-US" altLang="en-US" sz="2800" b="1" dirty="0" err="1" smtClean="0">
                <a:solidFill>
                  <a:srgbClr val="C00000"/>
                </a:solidFill>
                <a:latin typeface="Calibri" panose="020F0502020204030204" pitchFamily="34" charset="0"/>
                <a:ea typeface="Lucida Sans Unicode" panose="020B0602030504020204" pitchFamily="34" charset="0"/>
                <a:cs typeface="Lucida Sans Unicode" panose="020B0602030504020204" pitchFamily="34" charset="0"/>
              </a:rPr>
              <a:t>Manfaat</a:t>
            </a:r>
            <a:endParaRPr lang="en-US" altLang="en-US" sz="2800" dirty="0" smtClean="0">
              <a:solidFill>
                <a:srgbClr val="C00000"/>
              </a:solidFill>
              <a:latin typeface="Calibri" panose="020F0502020204030204" pitchFamily="34" charset="0"/>
              <a:ea typeface="Lucida Sans Unicode" panose="020B0602030504020204" pitchFamily="34" charset="0"/>
              <a:cs typeface="Lucida Sans Unicode" panose="020B0602030504020204" pitchFamily="34" charset="0"/>
            </a:endParaRPr>
          </a:p>
        </p:txBody>
      </p:sp>
      <p:sp>
        <p:nvSpPr>
          <p:cNvPr id="7" name="Content Placeholder 2"/>
          <p:cNvSpPr>
            <a:spLocks noGrp="1"/>
          </p:cNvSpPr>
          <p:nvPr>
            <p:ph idx="1"/>
          </p:nvPr>
        </p:nvSpPr>
        <p:spPr>
          <a:xfrm>
            <a:off x="381000" y="1524000"/>
            <a:ext cx="7416824" cy="4896543"/>
          </a:xfrm>
        </p:spPr>
        <p:txBody>
          <a:bodyPr>
            <a:normAutofit/>
          </a:bodyPr>
          <a:lstStyle/>
          <a:p>
            <a:pPr marL="0" indent="0">
              <a:buNone/>
            </a:pPr>
            <a:r>
              <a:rPr lang="id-ID" dirty="0" smtClean="0"/>
              <a:t>Produk Asuransi Syariah kelompokan menjadi 2 bagian yaitu :</a:t>
            </a:r>
          </a:p>
          <a:p>
            <a:pPr marL="0" indent="0">
              <a:buNone/>
            </a:pPr>
            <a:endParaRPr lang="id-ID" dirty="0"/>
          </a:p>
          <a:p>
            <a:pPr marL="457200" indent="-457200">
              <a:buFont typeface="+mj-lt"/>
              <a:buAutoNum type="arabicPeriod"/>
            </a:pPr>
            <a:r>
              <a:rPr lang="id-ID" dirty="0" smtClean="0"/>
              <a:t>Produk Asuransi yang tidak memiliki Dana Investasi Peserta (Produk Proteksi)</a:t>
            </a:r>
          </a:p>
          <a:p>
            <a:pPr marL="0" indent="0">
              <a:buNone/>
            </a:pPr>
            <a:r>
              <a:rPr lang="id-ID" dirty="0"/>
              <a:t> </a:t>
            </a:r>
            <a:r>
              <a:rPr lang="id-ID" dirty="0" smtClean="0"/>
              <a:t>     Contoh : Asuransi Kesehatan, Asuransi PA</a:t>
            </a:r>
          </a:p>
          <a:p>
            <a:pPr marL="457200" indent="-457200">
              <a:buFont typeface="+mj-lt"/>
              <a:buAutoNum type="arabicPeriod"/>
            </a:pPr>
            <a:endParaRPr lang="id-ID" dirty="0" smtClean="0"/>
          </a:p>
          <a:p>
            <a:pPr marL="457200" indent="-457200">
              <a:buFont typeface="+mj-lt"/>
              <a:buAutoNum type="arabicPeriod" startAt="2"/>
            </a:pPr>
            <a:r>
              <a:rPr lang="id-ID" dirty="0" smtClean="0"/>
              <a:t>Produk Asuransi yang memiliki Dana investasi Peserta (Produk Proteksi dan Investasi)</a:t>
            </a:r>
          </a:p>
          <a:p>
            <a:pPr marL="0" indent="0">
              <a:buNone/>
            </a:pPr>
            <a:r>
              <a:rPr lang="id-ID" dirty="0" smtClean="0"/>
              <a:t>      Contoh : Asuransi Unit Link</a:t>
            </a:r>
            <a:endParaRPr lang="id-ID" dirty="0"/>
          </a:p>
          <a:p>
            <a:pPr marL="0" indent="0">
              <a:buNone/>
            </a:pPr>
            <a:endParaRPr lang="id-ID" dirty="0"/>
          </a:p>
        </p:txBody>
      </p:sp>
    </p:spTree>
    <p:extLst>
      <p:ext uri="{BB962C8B-B14F-4D97-AF65-F5344CB8AC3E}">
        <p14:creationId xmlns:p14="http://schemas.microsoft.com/office/powerpoint/2010/main" val="3482454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58" name="Text Box 30"/>
          <p:cNvSpPr txBox="1">
            <a:spLocks noChangeArrowheads="1"/>
          </p:cNvSpPr>
          <p:nvPr/>
        </p:nvSpPr>
        <p:spPr bwMode="auto">
          <a:xfrm>
            <a:off x="228600" y="485180"/>
            <a:ext cx="51943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defRPr/>
            </a:pPr>
            <a:r>
              <a:rPr lang="en-US" altLang="en-US" sz="2800" b="1" dirty="0" smtClean="0">
                <a:solidFill>
                  <a:srgbClr val="CC0000"/>
                </a:solidFill>
                <a:latin typeface="Calibri" panose="020F0502020204030204" pitchFamily="34" charset="0"/>
              </a:rPr>
              <a:t>Unit link Syariah </a:t>
            </a:r>
          </a:p>
        </p:txBody>
      </p:sp>
      <p:sp>
        <p:nvSpPr>
          <p:cNvPr id="33795" name="Slide Number Placeholder 2"/>
          <p:cNvSpPr>
            <a:spLocks noGrp="1"/>
          </p:cNvSpPr>
          <p:nvPr>
            <p:ph type="sldNum" sz="quarter" idx="12"/>
          </p:nvPr>
        </p:nvSpPr>
        <p:spPr bwMode="auto">
          <a:xfrm>
            <a:off x="8305800" y="6248400"/>
            <a:ext cx="584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200"/>
              </a:spcBef>
              <a:spcAft>
                <a:spcPts val="200"/>
              </a:spcAft>
              <a:buClr>
                <a:schemeClr val="accent1"/>
              </a:buClr>
              <a:buSzPct val="100000"/>
              <a:buFont typeface="Calibri" panose="020F0502020204030204" pitchFamily="34" charset="0"/>
              <a:buChar char=" "/>
              <a:defRPr sz="2000">
                <a:solidFill>
                  <a:srgbClr val="404040"/>
                </a:solidFill>
                <a:latin typeface="Calibri" panose="020F0502020204030204" pitchFamily="34" charset="0"/>
              </a:defRPr>
            </a:lvl1pPr>
            <a:lvl2pPr marL="742950" indent="-285750">
              <a:lnSpc>
                <a:spcPct val="90000"/>
              </a:lnSpc>
              <a:spcBef>
                <a:spcPts val="200"/>
              </a:spcBef>
              <a:spcAft>
                <a:spcPts val="400"/>
              </a:spcAft>
              <a:buClr>
                <a:schemeClr val="accent1"/>
              </a:buClr>
              <a:buFont typeface="Calibri" panose="020F0502020204030204" pitchFamily="34" charset="0"/>
              <a:buChar char="◦"/>
              <a:defRPr>
                <a:solidFill>
                  <a:srgbClr val="404040"/>
                </a:solidFill>
                <a:latin typeface="Calibri" panose="020F0502020204030204" pitchFamily="34" charset="0"/>
              </a:defRPr>
            </a:lvl2pPr>
            <a:lvl3pPr marL="11430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3pPr>
            <a:lvl4pPr marL="16002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4pPr>
            <a:lvl5pPr marL="20574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5pPr>
            <a:lvl6pPr marL="25146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6pPr>
            <a:lvl7pPr marL="29718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7pPr>
            <a:lvl8pPr marL="34290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8pPr>
            <a:lvl9pPr marL="38862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9pPr>
          </a:lstStyle>
          <a:p>
            <a:pPr>
              <a:lnSpc>
                <a:spcPct val="100000"/>
              </a:lnSpc>
              <a:spcBef>
                <a:spcPct val="0"/>
              </a:spcBef>
              <a:spcAft>
                <a:spcPct val="0"/>
              </a:spcAft>
              <a:buClrTx/>
              <a:buSzTx/>
              <a:buFontTx/>
              <a:buNone/>
            </a:pPr>
            <a:r>
              <a:rPr lang="en-US" altLang="en-US" sz="1400" smtClean="0">
                <a:solidFill>
                  <a:schemeClr val="tx1"/>
                </a:solidFill>
                <a:latin typeface="Arial" panose="020B0604020202020204" pitchFamily="34" charset="0"/>
              </a:rPr>
              <a:t>17</a:t>
            </a:r>
          </a:p>
        </p:txBody>
      </p:sp>
      <p:sp>
        <p:nvSpPr>
          <p:cNvPr id="5" name="TextBox 4"/>
          <p:cNvSpPr txBox="1"/>
          <p:nvPr/>
        </p:nvSpPr>
        <p:spPr>
          <a:xfrm>
            <a:off x="457200" y="4495800"/>
            <a:ext cx="7315200" cy="1477328"/>
          </a:xfrm>
          <a:prstGeom prst="rect">
            <a:avLst/>
          </a:prstGeom>
          <a:noFill/>
        </p:spPr>
        <p:txBody>
          <a:bodyPr>
            <a:spAutoFit/>
          </a:bodyPr>
          <a:lstStyle/>
          <a:p>
            <a:pPr marL="285750" indent="-285750">
              <a:buFont typeface="Arial" panose="020B0604020202020204" pitchFamily="34" charset="0"/>
              <a:buChar char="•"/>
              <a:defRPr/>
            </a:pPr>
            <a:r>
              <a:rPr lang="en-US" dirty="0" err="1">
                <a:latin typeface="Calibri" panose="020F0502020204030204" pitchFamily="34" charset="0"/>
              </a:rPr>
              <a:t>Asuransi</a:t>
            </a:r>
            <a:r>
              <a:rPr lang="en-US" dirty="0">
                <a:latin typeface="Calibri" panose="020F0502020204030204" pitchFamily="34" charset="0"/>
              </a:rPr>
              <a:t> yang </a:t>
            </a:r>
            <a:r>
              <a:rPr lang="en-US" dirty="0" err="1">
                <a:latin typeface="Calibri" panose="020F0502020204030204" pitchFamily="34" charset="0"/>
              </a:rPr>
              <a:t>dikaitkan</a:t>
            </a:r>
            <a:r>
              <a:rPr lang="en-US" dirty="0">
                <a:latin typeface="Calibri" panose="020F0502020204030204" pitchFamily="34" charset="0"/>
              </a:rPr>
              <a:t> </a:t>
            </a:r>
            <a:r>
              <a:rPr lang="en-US" dirty="0" err="1">
                <a:latin typeface="Calibri" panose="020F0502020204030204" pitchFamily="34" charset="0"/>
              </a:rPr>
              <a:t>dengan</a:t>
            </a:r>
            <a:r>
              <a:rPr lang="en-US" dirty="0">
                <a:latin typeface="Calibri" panose="020F0502020204030204" pitchFamily="34" charset="0"/>
              </a:rPr>
              <a:t> </a:t>
            </a:r>
            <a:r>
              <a:rPr lang="en-US" dirty="0" err="1">
                <a:latin typeface="Calibri" panose="020F0502020204030204" pitchFamily="34" charset="0"/>
              </a:rPr>
              <a:t>investasi</a:t>
            </a:r>
            <a:endParaRPr lang="en-US" dirty="0">
              <a:latin typeface="Calibri" panose="020F0502020204030204" pitchFamily="34" charset="0"/>
            </a:endParaRPr>
          </a:p>
          <a:p>
            <a:pPr marL="285750" indent="-285750">
              <a:buFont typeface="Arial" panose="020B0604020202020204" pitchFamily="34" charset="0"/>
              <a:buChar char="•"/>
              <a:defRPr/>
            </a:pPr>
            <a:r>
              <a:rPr lang="en-US" dirty="0" err="1">
                <a:latin typeface="Calibri" panose="020F0502020204030204" pitchFamily="34" charset="0"/>
              </a:rPr>
              <a:t>Memiliki</a:t>
            </a:r>
            <a:r>
              <a:rPr lang="en-US" dirty="0">
                <a:latin typeface="Calibri" panose="020F0502020204030204" pitchFamily="34" charset="0"/>
              </a:rPr>
              <a:t> </a:t>
            </a:r>
            <a:r>
              <a:rPr lang="en-US" dirty="0" err="1">
                <a:latin typeface="Calibri" panose="020F0502020204030204" pitchFamily="34" charset="0"/>
              </a:rPr>
              <a:t>manfaat</a:t>
            </a:r>
            <a:r>
              <a:rPr lang="en-US" dirty="0">
                <a:latin typeface="Calibri" panose="020F0502020204030204" pitchFamily="34" charset="0"/>
              </a:rPr>
              <a:t> </a:t>
            </a:r>
            <a:r>
              <a:rPr lang="en-US" dirty="0" err="1">
                <a:latin typeface="Calibri" panose="020F0502020204030204" pitchFamily="34" charset="0"/>
              </a:rPr>
              <a:t>santunan</a:t>
            </a:r>
            <a:r>
              <a:rPr lang="en-US" dirty="0">
                <a:latin typeface="Calibri" panose="020F0502020204030204" pitchFamily="34" charset="0"/>
              </a:rPr>
              <a:t> </a:t>
            </a:r>
            <a:r>
              <a:rPr lang="en-US" dirty="0" err="1">
                <a:latin typeface="Calibri" panose="020F0502020204030204" pitchFamily="34" charset="0"/>
              </a:rPr>
              <a:t>asuransi</a:t>
            </a:r>
            <a:r>
              <a:rPr lang="en-US" dirty="0">
                <a:latin typeface="Calibri" panose="020F0502020204030204" pitchFamily="34" charset="0"/>
              </a:rPr>
              <a:t>, </a:t>
            </a:r>
            <a:r>
              <a:rPr lang="en-US" dirty="0" err="1">
                <a:latin typeface="Calibri" panose="020F0502020204030204" pitchFamily="34" charset="0"/>
              </a:rPr>
              <a:t>manfaat</a:t>
            </a:r>
            <a:r>
              <a:rPr lang="en-US" dirty="0">
                <a:latin typeface="Calibri" panose="020F0502020204030204" pitchFamily="34" charset="0"/>
              </a:rPr>
              <a:t> </a:t>
            </a:r>
            <a:r>
              <a:rPr lang="en-US" dirty="0" err="1">
                <a:latin typeface="Calibri" panose="020F0502020204030204" pitchFamily="34" charset="0"/>
              </a:rPr>
              <a:t>investasi</a:t>
            </a:r>
            <a:r>
              <a:rPr lang="en-US" dirty="0">
                <a:latin typeface="Calibri" panose="020F0502020204030204" pitchFamily="34" charset="0"/>
              </a:rPr>
              <a:t> </a:t>
            </a:r>
            <a:r>
              <a:rPr lang="en-US" dirty="0" err="1">
                <a:latin typeface="Calibri" panose="020F0502020204030204" pitchFamily="34" charset="0"/>
              </a:rPr>
              <a:t>dan</a:t>
            </a:r>
            <a:r>
              <a:rPr lang="en-US" dirty="0">
                <a:latin typeface="Calibri" panose="020F0502020204030204" pitchFamily="34" charset="0"/>
              </a:rPr>
              <a:t> </a:t>
            </a:r>
            <a:r>
              <a:rPr lang="en-US" dirty="0" err="1">
                <a:latin typeface="Calibri" panose="020F0502020204030204" pitchFamily="34" charset="0"/>
              </a:rPr>
              <a:t>jatuh</a:t>
            </a:r>
            <a:r>
              <a:rPr lang="en-US" dirty="0">
                <a:latin typeface="Calibri" panose="020F0502020204030204" pitchFamily="34" charset="0"/>
              </a:rPr>
              <a:t> tempo</a:t>
            </a:r>
          </a:p>
          <a:p>
            <a:pPr marL="285750" indent="-285750">
              <a:buFont typeface="Arial" panose="020B0604020202020204" pitchFamily="34" charset="0"/>
              <a:buChar char="•"/>
              <a:defRPr/>
            </a:pPr>
            <a:r>
              <a:rPr lang="en-US" dirty="0" err="1">
                <a:latin typeface="Calibri" panose="020F0502020204030204" pitchFamily="34" charset="0"/>
              </a:rPr>
              <a:t>Investasi</a:t>
            </a:r>
            <a:r>
              <a:rPr lang="en-US" dirty="0">
                <a:latin typeface="Calibri" panose="020F0502020204030204" pitchFamily="34" charset="0"/>
              </a:rPr>
              <a:t> </a:t>
            </a:r>
            <a:r>
              <a:rPr lang="en-US" dirty="0" err="1">
                <a:latin typeface="Calibri" panose="020F0502020204030204" pitchFamily="34" charset="0"/>
              </a:rPr>
              <a:t>dilakukan</a:t>
            </a:r>
            <a:r>
              <a:rPr lang="en-US" dirty="0">
                <a:latin typeface="Calibri" panose="020F0502020204030204" pitchFamily="34" charset="0"/>
              </a:rPr>
              <a:t> </a:t>
            </a:r>
            <a:r>
              <a:rPr lang="en-US" dirty="0" err="1">
                <a:latin typeface="Calibri" panose="020F0502020204030204" pitchFamily="34" charset="0"/>
              </a:rPr>
              <a:t>pada</a:t>
            </a:r>
            <a:r>
              <a:rPr lang="en-US" dirty="0">
                <a:latin typeface="Calibri" panose="020F0502020204030204" pitchFamily="34" charset="0"/>
              </a:rPr>
              <a:t> instrument </a:t>
            </a:r>
            <a:r>
              <a:rPr lang="en-US" dirty="0" err="1">
                <a:latin typeface="Calibri" panose="020F0502020204030204" pitchFamily="34" charset="0"/>
              </a:rPr>
              <a:t>investasi</a:t>
            </a:r>
            <a:r>
              <a:rPr lang="en-US" dirty="0">
                <a:latin typeface="Calibri" panose="020F0502020204030204" pitchFamily="34" charset="0"/>
              </a:rPr>
              <a:t> yang </a:t>
            </a:r>
            <a:r>
              <a:rPr lang="en-US" dirty="0" err="1">
                <a:latin typeface="Calibri" panose="020F0502020204030204" pitchFamily="34" charset="0"/>
              </a:rPr>
              <a:t>sesuai</a:t>
            </a:r>
            <a:r>
              <a:rPr lang="en-US" dirty="0">
                <a:latin typeface="Calibri" panose="020F0502020204030204" pitchFamily="34" charset="0"/>
              </a:rPr>
              <a:t> </a:t>
            </a:r>
            <a:r>
              <a:rPr lang="en-US" dirty="0" err="1">
                <a:latin typeface="Calibri" panose="020F0502020204030204" pitchFamily="34" charset="0"/>
              </a:rPr>
              <a:t>prinsip</a:t>
            </a:r>
            <a:r>
              <a:rPr lang="en-US" dirty="0">
                <a:latin typeface="Calibri" panose="020F0502020204030204" pitchFamily="34" charset="0"/>
              </a:rPr>
              <a:t> </a:t>
            </a:r>
            <a:r>
              <a:rPr lang="en-US" dirty="0" err="1">
                <a:latin typeface="Calibri" panose="020F0502020204030204" pitchFamily="34" charset="0"/>
              </a:rPr>
              <a:t>syariah</a:t>
            </a:r>
            <a:endParaRPr lang="en-US" dirty="0">
              <a:latin typeface="Calibri" panose="020F0502020204030204" pitchFamily="34" charset="0"/>
            </a:endParaRPr>
          </a:p>
          <a:p>
            <a:pPr marL="285750" indent="-285750">
              <a:buFont typeface="Arial" panose="020B0604020202020204" pitchFamily="34" charset="0"/>
              <a:buChar char="•"/>
              <a:defRPr/>
            </a:pPr>
            <a:r>
              <a:rPr lang="en-US" dirty="0" err="1">
                <a:latin typeface="Calibri" panose="020F0502020204030204" pitchFamily="34" charset="0"/>
              </a:rPr>
              <a:t>Dikelola</a:t>
            </a:r>
            <a:r>
              <a:rPr lang="en-US" dirty="0">
                <a:latin typeface="Calibri" panose="020F0502020204030204" pitchFamily="34" charset="0"/>
              </a:rPr>
              <a:t> </a:t>
            </a:r>
            <a:r>
              <a:rPr lang="en-US" dirty="0" err="1">
                <a:latin typeface="Calibri" panose="020F0502020204030204" pitchFamily="34" charset="0"/>
              </a:rPr>
              <a:t>secara</a:t>
            </a:r>
            <a:r>
              <a:rPr lang="en-US" dirty="0">
                <a:latin typeface="Calibri" panose="020F0502020204030204" pitchFamily="34" charset="0"/>
              </a:rPr>
              <a:t> </a:t>
            </a:r>
            <a:r>
              <a:rPr lang="en-US" dirty="0" err="1">
                <a:latin typeface="Calibri" panose="020F0502020204030204" pitchFamily="34" charset="0"/>
              </a:rPr>
              <a:t>amanah</a:t>
            </a:r>
            <a:r>
              <a:rPr lang="en-US" dirty="0">
                <a:latin typeface="Calibri" panose="020F0502020204030204" pitchFamily="34" charset="0"/>
              </a:rPr>
              <a:t> </a:t>
            </a:r>
            <a:r>
              <a:rPr lang="en-US" dirty="0" err="1">
                <a:latin typeface="Calibri" panose="020F0502020204030204" pitchFamily="34" charset="0"/>
              </a:rPr>
              <a:t>dan</a:t>
            </a:r>
            <a:r>
              <a:rPr lang="en-US" dirty="0">
                <a:latin typeface="Calibri" panose="020F0502020204030204" pitchFamily="34" charset="0"/>
              </a:rPr>
              <a:t> </a:t>
            </a:r>
            <a:r>
              <a:rPr lang="en-US" dirty="0" err="1">
                <a:latin typeface="Calibri" panose="020F0502020204030204" pitchFamily="34" charset="0"/>
              </a:rPr>
              <a:t>transparan</a:t>
            </a:r>
            <a:r>
              <a:rPr lang="en-US" dirty="0">
                <a:latin typeface="Calibri" panose="020F0502020204030204" pitchFamily="34" charset="0"/>
              </a:rPr>
              <a:t> </a:t>
            </a:r>
          </a:p>
          <a:p>
            <a:pPr>
              <a:defRPr/>
            </a:pPr>
            <a:endParaRPr lang="en-GB" dirty="0"/>
          </a:p>
        </p:txBody>
      </p:sp>
      <p:pic>
        <p:nvPicPr>
          <p:cNvPr id="2" name="Picture 1"/>
          <p:cNvPicPr>
            <a:picLocks noChangeAspect="1"/>
          </p:cNvPicPr>
          <p:nvPr/>
        </p:nvPicPr>
        <p:blipFill>
          <a:blip r:embed="rId2"/>
          <a:stretch>
            <a:fillRect/>
          </a:stretch>
        </p:blipFill>
        <p:spPr>
          <a:xfrm>
            <a:off x="457200" y="1447800"/>
            <a:ext cx="5829300" cy="2692419"/>
          </a:xfrm>
          <a:prstGeom prst="rect">
            <a:avLst/>
          </a:prstGeom>
        </p:spPr>
      </p:pic>
    </p:spTree>
    <p:extLst>
      <p:ext uri="{BB962C8B-B14F-4D97-AF65-F5344CB8AC3E}">
        <p14:creationId xmlns:p14="http://schemas.microsoft.com/office/powerpoint/2010/main" val="34566515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0800000" flipV="1">
            <a:off x="2276475" y="2133600"/>
            <a:ext cx="6629400" cy="2286000"/>
          </a:xfrm>
        </p:spPr>
        <p:txBody>
          <a:bodyPr/>
          <a:lstStyle/>
          <a:p>
            <a:r>
              <a:rPr lang="en-US" dirty="0" err="1" smtClean="0">
                <a:solidFill>
                  <a:srgbClr val="C00000"/>
                </a:solidFill>
              </a:rPr>
              <a:t>Peluang</a:t>
            </a:r>
            <a:r>
              <a:rPr lang="en-US" dirty="0" smtClean="0">
                <a:solidFill>
                  <a:srgbClr val="C00000"/>
                </a:solidFill>
              </a:rPr>
              <a:t> </a:t>
            </a:r>
            <a:r>
              <a:rPr lang="en-US" dirty="0" err="1" smtClean="0">
                <a:solidFill>
                  <a:srgbClr val="C00000"/>
                </a:solidFill>
              </a:rPr>
              <a:t>dan</a:t>
            </a:r>
            <a:r>
              <a:rPr lang="en-US" dirty="0" smtClean="0">
                <a:solidFill>
                  <a:srgbClr val="C00000"/>
                </a:solidFill>
              </a:rPr>
              <a:t> </a:t>
            </a:r>
            <a:r>
              <a:rPr lang="en-US" dirty="0" err="1" smtClean="0">
                <a:solidFill>
                  <a:srgbClr val="C00000"/>
                </a:solidFill>
              </a:rPr>
              <a:t>Tantangan</a:t>
            </a:r>
            <a:r>
              <a:rPr lang="en-US" dirty="0" smtClean="0">
                <a:solidFill>
                  <a:srgbClr val="C00000"/>
                </a:solidFill>
              </a:rPr>
              <a:t> </a:t>
            </a:r>
            <a:r>
              <a:rPr lang="en-US" dirty="0" err="1" smtClean="0">
                <a:solidFill>
                  <a:srgbClr val="C00000"/>
                </a:solidFill>
              </a:rPr>
              <a:t>Pengembangan</a:t>
            </a:r>
            <a:r>
              <a:rPr lang="en-US" dirty="0" smtClean="0">
                <a:solidFill>
                  <a:srgbClr val="C00000"/>
                </a:solidFill>
              </a:rPr>
              <a:t> </a:t>
            </a:r>
            <a:r>
              <a:rPr lang="en-US" dirty="0" err="1">
                <a:solidFill>
                  <a:srgbClr val="C00000"/>
                </a:solidFill>
              </a:rPr>
              <a:t>A</a:t>
            </a:r>
            <a:r>
              <a:rPr lang="en-US" dirty="0" err="1" smtClean="0">
                <a:solidFill>
                  <a:srgbClr val="C00000"/>
                </a:solidFill>
              </a:rPr>
              <a:t>suransi</a:t>
            </a:r>
            <a:r>
              <a:rPr lang="en-US" dirty="0" smtClean="0">
                <a:solidFill>
                  <a:srgbClr val="C00000"/>
                </a:solidFill>
              </a:rPr>
              <a:t> </a:t>
            </a:r>
            <a:r>
              <a:rPr lang="en-US" dirty="0" err="1">
                <a:solidFill>
                  <a:srgbClr val="C00000"/>
                </a:solidFill>
              </a:rPr>
              <a:t>S</a:t>
            </a:r>
            <a:r>
              <a:rPr lang="en-US" dirty="0" err="1" smtClean="0">
                <a:solidFill>
                  <a:srgbClr val="C00000"/>
                </a:solidFill>
              </a:rPr>
              <a:t>yariah</a:t>
            </a:r>
            <a:r>
              <a:rPr lang="en-US" dirty="0" smtClean="0">
                <a:solidFill>
                  <a:srgbClr val="C00000"/>
                </a:solidFill>
              </a:rPr>
              <a:t> </a:t>
            </a:r>
            <a:endParaRPr lang="en-GB" dirty="0">
              <a:solidFill>
                <a:srgbClr val="C00000"/>
              </a:solidFill>
            </a:endParaRPr>
          </a:p>
        </p:txBody>
      </p:sp>
      <p:sp>
        <p:nvSpPr>
          <p:cNvPr id="3" name="Slide Number Placeholder 2"/>
          <p:cNvSpPr>
            <a:spLocks noGrp="1"/>
          </p:cNvSpPr>
          <p:nvPr>
            <p:ph type="sldNum" sz="quarter" idx="10"/>
          </p:nvPr>
        </p:nvSpPr>
        <p:spPr/>
        <p:txBody>
          <a:bodyPr/>
          <a:lstStyle/>
          <a:p>
            <a:pPr>
              <a:defRPr/>
            </a:pPr>
            <a:fld id="{68A07072-949F-4464-B245-BBCF019D3E52}" type="slidenum">
              <a:rPr lang="en-US" altLang="en-US" smtClean="0"/>
              <a:pPr>
                <a:defRPr/>
              </a:pPr>
              <a:t>14</a:t>
            </a:fld>
            <a:endParaRPr lang="en-US" altLang="en-US"/>
          </a:p>
        </p:txBody>
      </p:sp>
      <p:pic>
        <p:nvPicPr>
          <p:cNvPr id="5" name="Picture 4"/>
          <p:cNvPicPr>
            <a:picLocks noChangeAspect="1"/>
          </p:cNvPicPr>
          <p:nvPr/>
        </p:nvPicPr>
        <p:blipFill>
          <a:blip r:embed="rId2"/>
          <a:stretch>
            <a:fillRect/>
          </a:stretch>
        </p:blipFill>
        <p:spPr>
          <a:xfrm>
            <a:off x="152400" y="2133600"/>
            <a:ext cx="2124075" cy="2152650"/>
          </a:xfrm>
          <a:prstGeom prst="rect">
            <a:avLst/>
          </a:prstGeom>
        </p:spPr>
      </p:pic>
    </p:spTree>
    <p:extLst>
      <p:ext uri="{BB962C8B-B14F-4D97-AF65-F5344CB8AC3E}">
        <p14:creationId xmlns:p14="http://schemas.microsoft.com/office/powerpoint/2010/main" val="2268762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850" y="404813"/>
            <a:ext cx="8723313" cy="522288"/>
          </a:xfrm>
        </p:spPr>
        <p:txBody>
          <a:bodyPr/>
          <a:lstStyle/>
          <a:p>
            <a:pPr eaLnBrk="1" fontAlgn="auto" hangingPunct="1">
              <a:spcAft>
                <a:spcPts val="0"/>
              </a:spcAft>
              <a:defRPr/>
            </a:pPr>
            <a:r>
              <a:rPr lang="en-US" sz="2400" b="1" dirty="0" smtClean="0">
                <a:solidFill>
                  <a:srgbClr val="C00000"/>
                </a:solidFill>
              </a:rPr>
              <a:t> </a:t>
            </a:r>
            <a:r>
              <a:rPr lang="en-US" sz="2400" b="1" dirty="0" err="1" smtClean="0">
                <a:solidFill>
                  <a:srgbClr val="C00000"/>
                </a:solidFill>
              </a:rPr>
              <a:t>Asuransi</a:t>
            </a:r>
            <a:r>
              <a:rPr lang="en-US" sz="2400" b="1" dirty="0" smtClean="0">
                <a:solidFill>
                  <a:srgbClr val="C00000"/>
                </a:solidFill>
              </a:rPr>
              <a:t> </a:t>
            </a:r>
            <a:r>
              <a:rPr lang="en-US" sz="2400" b="1" dirty="0" err="1" smtClean="0">
                <a:solidFill>
                  <a:srgbClr val="C00000"/>
                </a:solidFill>
              </a:rPr>
              <a:t>Syariah</a:t>
            </a:r>
            <a:r>
              <a:rPr lang="en-US" sz="2400" b="1" dirty="0" smtClean="0">
                <a:solidFill>
                  <a:srgbClr val="C00000"/>
                </a:solidFill>
              </a:rPr>
              <a:t> </a:t>
            </a:r>
            <a:r>
              <a:rPr lang="en-US" sz="2400" b="1" dirty="0" err="1" smtClean="0">
                <a:solidFill>
                  <a:srgbClr val="C00000"/>
                </a:solidFill>
              </a:rPr>
              <a:t>dimata</a:t>
            </a:r>
            <a:r>
              <a:rPr lang="en-US" sz="2400" b="1" dirty="0" smtClean="0">
                <a:solidFill>
                  <a:srgbClr val="C00000"/>
                </a:solidFill>
              </a:rPr>
              <a:t> </a:t>
            </a:r>
            <a:r>
              <a:rPr lang="en-US" sz="2400" b="1" dirty="0" err="1" smtClean="0">
                <a:solidFill>
                  <a:srgbClr val="C00000"/>
                </a:solidFill>
              </a:rPr>
              <a:t>masyarakat</a:t>
            </a:r>
            <a:endParaRPr lang="en-US" sz="2400" b="1" dirty="0">
              <a:solidFill>
                <a:srgbClr val="C00000"/>
              </a:solidFill>
            </a:endParaRPr>
          </a:p>
        </p:txBody>
      </p:sp>
      <p:grpSp>
        <p:nvGrpSpPr>
          <p:cNvPr id="18435" name="Group 6"/>
          <p:cNvGrpSpPr>
            <a:grpSpLocks/>
          </p:cNvGrpSpPr>
          <p:nvPr/>
        </p:nvGrpSpPr>
        <p:grpSpPr bwMode="auto">
          <a:xfrm>
            <a:off x="427037" y="1314450"/>
            <a:ext cx="8262938" cy="4994275"/>
            <a:chOff x="42861" y="1131888"/>
            <a:chExt cx="9101139" cy="5462586"/>
          </a:xfrm>
        </p:grpSpPr>
        <p:sp>
          <p:nvSpPr>
            <p:cNvPr id="3" name="Rectangle 2"/>
            <p:cNvSpPr/>
            <p:nvPr/>
          </p:nvSpPr>
          <p:spPr>
            <a:xfrm>
              <a:off x="86575" y="1131888"/>
              <a:ext cx="5822630" cy="3967580"/>
            </a:xfrm>
            <a:prstGeom prst="rect">
              <a:avLst/>
            </a:prstGeom>
            <a:noFill/>
            <a:ln w="28575">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p:cNvSpPr/>
            <p:nvPr/>
          </p:nvSpPr>
          <p:spPr>
            <a:xfrm>
              <a:off x="86575" y="1131888"/>
              <a:ext cx="1432052" cy="35248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846" b="1" dirty="0">
                  <a:latin typeface="Segoe UI" pitchFamily="34" charset="0"/>
                  <a:ea typeface="Segoe UI" pitchFamily="34" charset="0"/>
                  <a:cs typeface="Segoe UI" pitchFamily="34" charset="0"/>
                </a:rPr>
                <a:t>MUSLIMS</a:t>
              </a:r>
            </a:p>
          </p:txBody>
        </p:sp>
        <p:sp>
          <p:nvSpPr>
            <p:cNvPr id="4" name="Rectangle 3"/>
            <p:cNvSpPr/>
            <p:nvPr/>
          </p:nvSpPr>
          <p:spPr>
            <a:xfrm>
              <a:off x="3321370" y="1131888"/>
              <a:ext cx="5822630" cy="3967580"/>
            </a:xfrm>
            <a:prstGeom prst="rect">
              <a:avLst/>
            </a:prstGeom>
            <a:noFill/>
            <a:ln w="28575">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p:cNvSpPr/>
            <p:nvPr/>
          </p:nvSpPr>
          <p:spPr>
            <a:xfrm>
              <a:off x="7147170" y="1131888"/>
              <a:ext cx="1996830" cy="35248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846" b="1" dirty="0">
                  <a:latin typeface="Segoe UI" pitchFamily="34" charset="0"/>
                  <a:ea typeface="Segoe UI" pitchFamily="34" charset="0"/>
                  <a:cs typeface="Segoe UI" pitchFamily="34" charset="0"/>
                </a:rPr>
                <a:t>NON-MUSLIM</a:t>
              </a:r>
            </a:p>
          </p:txBody>
        </p:sp>
        <p:pic>
          <p:nvPicPr>
            <p:cNvPr id="18441" name="Picture 2"/>
            <p:cNvPicPr>
              <a:picLocks noChangeAspect="1" noChangeArrowheads="1"/>
            </p:cNvPicPr>
            <p:nvPr/>
          </p:nvPicPr>
          <p:blipFill>
            <a:blip r:embed="rId2">
              <a:extLst>
                <a:ext uri="{28A0092B-C50C-407E-A947-70E740481C1C}">
                  <a14:useLocalDpi xmlns:a14="http://schemas.microsoft.com/office/drawing/2010/main" val="0"/>
                </a:ext>
              </a:extLst>
            </a:blip>
            <a:srcRect r="2"/>
            <a:stretch>
              <a:fillRect/>
            </a:stretch>
          </p:blipFill>
          <p:spPr bwMode="auto">
            <a:xfrm>
              <a:off x="296862" y="1958975"/>
              <a:ext cx="2849563" cy="123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42" name="Picture 3"/>
            <p:cNvPicPr>
              <a:picLocks noChangeAspect="1" noChangeArrowheads="1"/>
            </p:cNvPicPr>
            <p:nvPr/>
          </p:nvPicPr>
          <p:blipFill>
            <a:blip r:embed="rId3">
              <a:extLst>
                <a:ext uri="{28A0092B-C50C-407E-A947-70E740481C1C}">
                  <a14:useLocalDpi xmlns:a14="http://schemas.microsoft.com/office/drawing/2010/main" val="0"/>
                </a:ext>
              </a:extLst>
            </a:blip>
            <a:srcRect r="12"/>
            <a:stretch>
              <a:fillRect/>
            </a:stretch>
          </p:blipFill>
          <p:spPr bwMode="auto">
            <a:xfrm>
              <a:off x="3400425" y="3570288"/>
              <a:ext cx="2425700" cy="134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43" name="Picture 7"/>
            <p:cNvPicPr>
              <a:picLocks noChangeAspect="1" noChangeArrowheads="1"/>
            </p:cNvPicPr>
            <p:nvPr/>
          </p:nvPicPr>
          <p:blipFill>
            <a:blip r:embed="rId4">
              <a:extLst>
                <a:ext uri="{28A0092B-C50C-407E-A947-70E740481C1C}">
                  <a14:useLocalDpi xmlns:a14="http://schemas.microsoft.com/office/drawing/2010/main" val="0"/>
                </a:ext>
              </a:extLst>
            </a:blip>
            <a:srcRect b="117"/>
            <a:stretch>
              <a:fillRect/>
            </a:stretch>
          </p:blipFill>
          <p:spPr bwMode="auto">
            <a:xfrm>
              <a:off x="6080125" y="1958975"/>
              <a:ext cx="2852737"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ular Callout 15"/>
            <p:cNvSpPr/>
            <p:nvPr/>
          </p:nvSpPr>
          <p:spPr>
            <a:xfrm>
              <a:off x="151270" y="3788518"/>
              <a:ext cx="2995246" cy="906379"/>
            </a:xfrm>
            <a:prstGeom prst="wedgeRectCallout">
              <a:avLst>
                <a:gd name="adj1" fmla="val 19771"/>
                <a:gd name="adj2" fmla="val -70391"/>
              </a:avLst>
            </a:prstGeom>
            <a:solidFill>
              <a:schemeClr val="bg1"/>
            </a:solidFill>
            <a:ln>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92" i="1" dirty="0">
                  <a:solidFill>
                    <a:schemeClr val="tx1"/>
                  </a:solidFill>
                  <a:latin typeface="Segoe UI" pitchFamily="34" charset="0"/>
                  <a:ea typeface="Segoe UI" pitchFamily="34" charset="0"/>
                  <a:cs typeface="Segoe UI" pitchFamily="34" charset="0"/>
                </a:rPr>
                <a:t>“</a:t>
              </a:r>
              <a:r>
                <a:rPr lang="en-US" sz="1292" i="1" dirty="0" err="1">
                  <a:solidFill>
                    <a:schemeClr val="tx1"/>
                  </a:solidFill>
                  <a:latin typeface="Segoe UI" pitchFamily="34" charset="0"/>
                  <a:ea typeface="Segoe UI" pitchFamily="34" charset="0"/>
                  <a:cs typeface="Segoe UI" pitchFamily="34" charset="0"/>
                </a:rPr>
                <a:t>Riba</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dan</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bagi</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hasil</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adalah</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apa</a:t>
              </a:r>
              <a:r>
                <a:rPr lang="en-US" sz="1292" i="1" dirty="0">
                  <a:solidFill>
                    <a:schemeClr val="tx1"/>
                  </a:solidFill>
                  <a:latin typeface="Segoe UI" pitchFamily="34" charset="0"/>
                  <a:ea typeface="Segoe UI" pitchFamily="34" charset="0"/>
                  <a:cs typeface="Segoe UI" pitchFamily="34" charset="0"/>
                </a:rPr>
                <a:t> yang </a:t>
              </a:r>
              <a:r>
                <a:rPr lang="en-US" sz="1292" i="1" dirty="0" err="1">
                  <a:solidFill>
                    <a:schemeClr val="tx1"/>
                  </a:solidFill>
                  <a:latin typeface="Segoe UI" pitchFamily="34" charset="0"/>
                  <a:ea typeface="Segoe UI" pitchFamily="34" charset="0"/>
                  <a:cs typeface="Segoe UI" pitchFamily="34" charset="0"/>
                </a:rPr>
                <a:t>saya</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tahu</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tentang</a:t>
              </a:r>
              <a:r>
                <a:rPr lang="en-US" sz="1292" i="1" dirty="0">
                  <a:solidFill>
                    <a:schemeClr val="tx1"/>
                  </a:solidFill>
                  <a:latin typeface="Segoe UI" pitchFamily="34" charset="0"/>
                  <a:ea typeface="Segoe UI" pitchFamily="34" charset="0"/>
                  <a:cs typeface="Segoe UI" pitchFamily="34" charset="0"/>
                </a:rPr>
                <a:t> Syariah. Hal </a:t>
              </a:r>
              <a:r>
                <a:rPr lang="en-US" sz="1292" i="1" dirty="0" err="1">
                  <a:solidFill>
                    <a:schemeClr val="tx1"/>
                  </a:solidFill>
                  <a:latin typeface="Segoe UI" pitchFamily="34" charset="0"/>
                  <a:ea typeface="Segoe UI" pitchFamily="34" charset="0"/>
                  <a:cs typeface="Segoe UI" pitchFamily="34" charset="0"/>
                </a:rPr>
                <a:t>itu</a:t>
              </a:r>
              <a:r>
                <a:rPr lang="en-US" sz="1292" i="1" dirty="0">
                  <a:solidFill>
                    <a:schemeClr val="tx1"/>
                  </a:solidFill>
                  <a:latin typeface="Segoe UI" pitchFamily="34" charset="0"/>
                  <a:ea typeface="Segoe UI" pitchFamily="34" charset="0"/>
                  <a:cs typeface="Segoe UI" pitchFamily="34" charset="0"/>
                </a:rPr>
                <a:t> yang </a:t>
              </a:r>
              <a:r>
                <a:rPr lang="en-US" sz="1292" i="1" dirty="0" err="1">
                  <a:solidFill>
                    <a:schemeClr val="tx1"/>
                  </a:solidFill>
                  <a:latin typeface="Segoe UI" pitchFamily="34" charset="0"/>
                  <a:ea typeface="Segoe UI" pitchFamily="34" charset="0"/>
                  <a:cs typeface="Segoe UI" pitchFamily="34" charset="0"/>
                </a:rPr>
                <a:t>dikomunikasikan</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oleh</a:t>
              </a:r>
              <a:r>
                <a:rPr lang="en-US" sz="1292" i="1" dirty="0">
                  <a:solidFill>
                    <a:schemeClr val="tx1"/>
                  </a:solidFill>
                  <a:latin typeface="Segoe UI" pitchFamily="34" charset="0"/>
                  <a:ea typeface="Segoe UI" pitchFamily="34" charset="0"/>
                  <a:cs typeface="Segoe UI" pitchFamily="34" charset="0"/>
                </a:rPr>
                <a:t> bank </a:t>
              </a:r>
              <a:r>
                <a:rPr lang="en-US" sz="1292" i="1" dirty="0" err="1">
                  <a:solidFill>
                    <a:schemeClr val="tx1"/>
                  </a:solidFill>
                  <a:latin typeface="Segoe UI" pitchFamily="34" charset="0"/>
                  <a:ea typeface="Segoe UI" pitchFamily="34" charset="0"/>
                  <a:cs typeface="Segoe UI" pitchFamily="34" charset="0"/>
                </a:rPr>
                <a:t>syariah</a:t>
              </a:r>
              <a:r>
                <a:rPr lang="en-US" sz="1292" i="1" dirty="0">
                  <a:solidFill>
                    <a:schemeClr val="tx1"/>
                  </a:solidFill>
                  <a:latin typeface="Segoe UI" pitchFamily="34" charset="0"/>
                  <a:ea typeface="Segoe UI" pitchFamily="34" charset="0"/>
                  <a:cs typeface="Segoe UI" pitchFamily="34" charset="0"/>
                </a:rPr>
                <a:t>’</a:t>
              </a:r>
            </a:p>
          </p:txBody>
        </p:sp>
        <p:sp>
          <p:nvSpPr>
            <p:cNvPr id="17" name="Rectangular Callout 16"/>
            <p:cNvSpPr/>
            <p:nvPr/>
          </p:nvSpPr>
          <p:spPr>
            <a:xfrm>
              <a:off x="3375574" y="2121613"/>
              <a:ext cx="2475929" cy="906379"/>
            </a:xfrm>
            <a:prstGeom prst="wedgeRectCallout">
              <a:avLst>
                <a:gd name="adj1" fmla="val 18267"/>
                <a:gd name="adj2" fmla="val 63870"/>
              </a:avLst>
            </a:prstGeom>
            <a:solidFill>
              <a:schemeClr val="bg1"/>
            </a:solidFill>
            <a:ln>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92" i="1" dirty="0">
                  <a:solidFill>
                    <a:schemeClr val="tx1"/>
                  </a:solidFill>
                  <a:latin typeface="Segoe UI" pitchFamily="34" charset="0"/>
                  <a:ea typeface="Segoe UI" pitchFamily="34" charset="0"/>
                  <a:cs typeface="Segoe UI" pitchFamily="34" charset="0"/>
                </a:rPr>
                <a:t>“</a:t>
              </a:r>
              <a:r>
                <a:rPr lang="en-US" sz="1292" i="1" dirty="0" err="1">
                  <a:solidFill>
                    <a:schemeClr val="tx1"/>
                  </a:solidFill>
                  <a:latin typeface="Segoe UI" pitchFamily="34" charset="0"/>
                  <a:ea typeface="Segoe UI" pitchFamily="34" charset="0"/>
                  <a:cs typeface="Segoe UI" pitchFamily="34" charset="0"/>
                </a:rPr>
                <a:t>karena</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dikelola</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berdasarkan</a:t>
              </a:r>
              <a:r>
                <a:rPr lang="en-US" sz="1292" i="1" dirty="0">
                  <a:solidFill>
                    <a:schemeClr val="tx1"/>
                  </a:solidFill>
                  <a:latin typeface="Segoe UI" pitchFamily="34" charset="0"/>
                  <a:ea typeface="Segoe UI" pitchFamily="34" charset="0"/>
                  <a:cs typeface="Segoe UI" pitchFamily="34" charset="0"/>
                </a:rPr>
                <a:t> agama, </a:t>
              </a:r>
              <a:r>
                <a:rPr lang="en-US" sz="1292" i="1" dirty="0" err="1">
                  <a:solidFill>
                    <a:schemeClr val="tx1"/>
                  </a:solidFill>
                  <a:latin typeface="Segoe UI" pitchFamily="34" charset="0"/>
                  <a:ea typeface="Segoe UI" pitchFamily="34" charset="0"/>
                  <a:cs typeface="Segoe UI" pitchFamily="34" charset="0"/>
                </a:rPr>
                <a:t>mestinya</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dilakukan</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dengan</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benar</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dan</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jujur</a:t>
              </a:r>
              <a:r>
                <a:rPr lang="en-US" sz="1292" i="1" dirty="0">
                  <a:solidFill>
                    <a:schemeClr val="tx1"/>
                  </a:solidFill>
                  <a:latin typeface="Segoe UI" pitchFamily="34" charset="0"/>
                  <a:ea typeface="Segoe UI" pitchFamily="34" charset="0"/>
                  <a:cs typeface="Segoe UI" pitchFamily="34" charset="0"/>
                </a:rPr>
                <a:t>”</a:t>
              </a:r>
            </a:p>
          </p:txBody>
        </p:sp>
        <p:sp>
          <p:nvSpPr>
            <p:cNvPr id="18" name="Rectangular Callout 17"/>
            <p:cNvSpPr/>
            <p:nvPr/>
          </p:nvSpPr>
          <p:spPr>
            <a:xfrm>
              <a:off x="6269404" y="3788518"/>
              <a:ext cx="2474180" cy="906379"/>
            </a:xfrm>
            <a:prstGeom prst="wedgeRectCallout">
              <a:avLst>
                <a:gd name="adj1" fmla="val 21275"/>
                <a:gd name="adj2" fmla="val -66281"/>
              </a:avLst>
            </a:prstGeom>
            <a:solidFill>
              <a:schemeClr val="bg1"/>
            </a:solidFill>
            <a:ln>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92" i="1" dirty="0">
                  <a:solidFill>
                    <a:schemeClr val="tx1"/>
                  </a:solidFill>
                  <a:latin typeface="Segoe UI" pitchFamily="34" charset="0"/>
                  <a:ea typeface="Segoe UI" pitchFamily="34" charset="0"/>
                  <a:cs typeface="Segoe UI" pitchFamily="34" charset="0"/>
                </a:rPr>
                <a:t>“ Yang </a:t>
              </a:r>
              <a:r>
                <a:rPr lang="en-US" sz="1292" i="1" dirty="0" err="1">
                  <a:solidFill>
                    <a:schemeClr val="tx1"/>
                  </a:solidFill>
                  <a:latin typeface="Segoe UI" pitchFamily="34" charset="0"/>
                  <a:ea typeface="Segoe UI" pitchFamily="34" charset="0"/>
                  <a:cs typeface="Segoe UI" pitchFamily="34" charset="0"/>
                </a:rPr>
                <a:t>saya</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tahu</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produk</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syariah</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hanya</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untuk</a:t>
              </a:r>
              <a:r>
                <a:rPr lang="en-US" sz="1292" i="1" dirty="0">
                  <a:solidFill>
                    <a:schemeClr val="tx1"/>
                  </a:solidFill>
                  <a:latin typeface="Segoe UI" pitchFamily="34" charset="0"/>
                  <a:ea typeface="Segoe UI" pitchFamily="34" charset="0"/>
                  <a:cs typeface="Segoe UI" pitchFamily="34" charset="0"/>
                </a:rPr>
                <a:t> Muslim, agent </a:t>
              </a:r>
              <a:r>
                <a:rPr lang="en-US" sz="1292" i="1" dirty="0" err="1">
                  <a:solidFill>
                    <a:schemeClr val="tx1"/>
                  </a:solidFill>
                  <a:latin typeface="Segoe UI" pitchFamily="34" charset="0"/>
                  <a:ea typeface="Segoe UI" pitchFamily="34" charset="0"/>
                  <a:cs typeface="Segoe UI" pitchFamily="34" charset="0"/>
                </a:rPr>
                <a:t>hanya</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akan</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menawarkan</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ke</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masyarakat</a:t>
              </a:r>
              <a:r>
                <a:rPr lang="en-US" sz="1292" i="1" dirty="0">
                  <a:solidFill>
                    <a:schemeClr val="tx1"/>
                  </a:solidFill>
                  <a:latin typeface="Segoe UI" pitchFamily="34" charset="0"/>
                  <a:ea typeface="Segoe UI" pitchFamily="34" charset="0"/>
                  <a:cs typeface="Segoe UI" pitchFamily="34" charset="0"/>
                </a:rPr>
                <a:t> </a:t>
              </a:r>
              <a:r>
                <a:rPr lang="en-US" sz="1292" i="1" dirty="0" err="1">
                  <a:solidFill>
                    <a:schemeClr val="tx1"/>
                  </a:solidFill>
                  <a:latin typeface="Segoe UI" pitchFamily="34" charset="0"/>
                  <a:ea typeface="Segoe UI" pitchFamily="34" charset="0"/>
                  <a:cs typeface="Segoe UI" pitchFamily="34" charset="0"/>
                </a:rPr>
                <a:t>beragama</a:t>
              </a:r>
              <a:r>
                <a:rPr lang="en-US" sz="1292" i="1" dirty="0">
                  <a:solidFill>
                    <a:schemeClr val="tx1"/>
                  </a:solidFill>
                  <a:latin typeface="Segoe UI" pitchFamily="34" charset="0"/>
                  <a:ea typeface="Segoe UI" pitchFamily="34" charset="0"/>
                  <a:cs typeface="Segoe UI" pitchFamily="34" charset="0"/>
                </a:rPr>
                <a:t> Islam”</a:t>
              </a:r>
            </a:p>
          </p:txBody>
        </p:sp>
        <p:grpSp>
          <p:nvGrpSpPr>
            <p:cNvPr id="18447" name="Group 18"/>
            <p:cNvGrpSpPr>
              <a:grpSpLocks/>
            </p:cNvGrpSpPr>
            <p:nvPr/>
          </p:nvGrpSpPr>
          <p:grpSpPr bwMode="auto">
            <a:xfrm>
              <a:off x="42861" y="5697535"/>
              <a:ext cx="7104064" cy="896939"/>
              <a:chOff x="-1" y="5887033"/>
              <a:chExt cx="7695751" cy="970969"/>
            </a:xfrm>
          </p:grpSpPr>
          <p:sp>
            <p:nvSpPr>
              <p:cNvPr id="20" name="Rectangle 19"/>
              <p:cNvSpPr/>
              <p:nvPr/>
            </p:nvSpPr>
            <p:spPr>
              <a:xfrm>
                <a:off x="5682" y="5886211"/>
                <a:ext cx="7690333" cy="7161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77" i="1" dirty="0" err="1">
                    <a:solidFill>
                      <a:schemeClr val="tx1"/>
                    </a:solidFill>
                    <a:latin typeface="Segoe UI" pitchFamily="34" charset="0"/>
                    <a:ea typeface="Segoe UI" pitchFamily="34" charset="0"/>
                    <a:cs typeface="Segoe UI" pitchFamily="34" charset="0"/>
                  </a:rPr>
                  <a:t>Pengetahuan</a:t>
                </a:r>
                <a:r>
                  <a:rPr lang="en-US" sz="1477" i="1" dirty="0">
                    <a:solidFill>
                      <a:schemeClr val="tx1"/>
                    </a:solidFill>
                    <a:latin typeface="Segoe UI" pitchFamily="34" charset="0"/>
                    <a:ea typeface="Segoe UI" pitchFamily="34" charset="0"/>
                    <a:cs typeface="Segoe UI" pitchFamily="34" charset="0"/>
                  </a:rPr>
                  <a:t> </a:t>
                </a:r>
                <a:r>
                  <a:rPr lang="en-US" sz="1477" i="1" dirty="0" err="1">
                    <a:solidFill>
                      <a:schemeClr val="tx1"/>
                    </a:solidFill>
                    <a:latin typeface="Segoe UI" pitchFamily="34" charset="0"/>
                    <a:ea typeface="Segoe UI" pitchFamily="34" charset="0"/>
                    <a:cs typeface="Segoe UI" pitchFamily="34" charset="0"/>
                  </a:rPr>
                  <a:t>masyarakat</a:t>
                </a:r>
                <a:r>
                  <a:rPr lang="en-US" sz="1477" i="1" dirty="0">
                    <a:solidFill>
                      <a:schemeClr val="tx1"/>
                    </a:solidFill>
                    <a:latin typeface="Segoe UI" pitchFamily="34" charset="0"/>
                    <a:ea typeface="Segoe UI" pitchFamily="34" charset="0"/>
                    <a:cs typeface="Segoe UI" pitchFamily="34" charset="0"/>
                  </a:rPr>
                  <a:t> </a:t>
                </a:r>
                <a:r>
                  <a:rPr lang="en-US" sz="1477" i="1" dirty="0" err="1">
                    <a:solidFill>
                      <a:schemeClr val="tx1"/>
                    </a:solidFill>
                    <a:latin typeface="Segoe UI" pitchFamily="34" charset="0"/>
                    <a:ea typeface="Segoe UI" pitchFamily="34" charset="0"/>
                    <a:cs typeface="Segoe UI" pitchFamily="34" charset="0"/>
                  </a:rPr>
                  <a:t>mengenai</a:t>
                </a:r>
                <a:r>
                  <a:rPr lang="en-US" sz="1477" i="1" dirty="0">
                    <a:solidFill>
                      <a:schemeClr val="tx1"/>
                    </a:solidFill>
                    <a:latin typeface="Segoe UI" pitchFamily="34" charset="0"/>
                    <a:ea typeface="Segoe UI" pitchFamily="34" charset="0"/>
                    <a:cs typeface="Segoe UI" pitchFamily="34" charset="0"/>
                  </a:rPr>
                  <a:t> Asuransi </a:t>
                </a:r>
                <a:r>
                  <a:rPr lang="en-US" sz="1477" i="1" dirty="0" err="1">
                    <a:solidFill>
                      <a:schemeClr val="tx1"/>
                    </a:solidFill>
                    <a:latin typeface="Segoe UI" pitchFamily="34" charset="0"/>
                    <a:ea typeface="Segoe UI" pitchFamily="34" charset="0"/>
                    <a:cs typeface="Segoe UI" pitchFamily="34" charset="0"/>
                  </a:rPr>
                  <a:t>syariah</a:t>
                </a:r>
                <a:r>
                  <a:rPr lang="en-US" sz="1477" i="1" dirty="0">
                    <a:solidFill>
                      <a:schemeClr val="tx1"/>
                    </a:solidFill>
                    <a:latin typeface="Segoe UI" pitchFamily="34" charset="0"/>
                    <a:ea typeface="Segoe UI" pitchFamily="34" charset="0"/>
                    <a:cs typeface="Segoe UI" pitchFamily="34" charset="0"/>
                  </a:rPr>
                  <a:t> </a:t>
                </a:r>
                <a:r>
                  <a:rPr lang="en-US" sz="1477" i="1" dirty="0" err="1">
                    <a:solidFill>
                      <a:schemeClr val="tx1"/>
                    </a:solidFill>
                    <a:latin typeface="Segoe UI" pitchFamily="34" charset="0"/>
                    <a:ea typeface="Segoe UI" pitchFamily="34" charset="0"/>
                    <a:cs typeface="Segoe UI" pitchFamily="34" charset="0"/>
                  </a:rPr>
                  <a:t>masih</a:t>
                </a:r>
                <a:r>
                  <a:rPr lang="en-US" sz="1477" i="1" dirty="0">
                    <a:solidFill>
                      <a:schemeClr val="tx1"/>
                    </a:solidFill>
                    <a:latin typeface="Segoe UI" pitchFamily="34" charset="0"/>
                    <a:ea typeface="Segoe UI" pitchFamily="34" charset="0"/>
                    <a:cs typeface="Segoe UI" pitchFamily="34" charset="0"/>
                  </a:rPr>
                  <a:t> </a:t>
                </a:r>
                <a:r>
                  <a:rPr lang="en-US" sz="1477" i="1" dirty="0" err="1">
                    <a:solidFill>
                      <a:schemeClr val="tx1"/>
                    </a:solidFill>
                    <a:latin typeface="Segoe UI" pitchFamily="34" charset="0"/>
                    <a:ea typeface="Segoe UI" pitchFamily="34" charset="0"/>
                    <a:cs typeface="Segoe UI" pitchFamily="34" charset="0"/>
                  </a:rPr>
                  <a:t>dipengaruhi</a:t>
                </a:r>
                <a:r>
                  <a:rPr lang="en-US" sz="1477" i="1" dirty="0">
                    <a:solidFill>
                      <a:schemeClr val="tx1"/>
                    </a:solidFill>
                    <a:latin typeface="Segoe UI" pitchFamily="34" charset="0"/>
                    <a:ea typeface="Segoe UI" pitchFamily="34" charset="0"/>
                    <a:cs typeface="Segoe UI" pitchFamily="34" charset="0"/>
                  </a:rPr>
                  <a:t> </a:t>
                </a:r>
                <a:r>
                  <a:rPr lang="en-US" sz="1477" i="1" dirty="0" err="1">
                    <a:solidFill>
                      <a:schemeClr val="tx1"/>
                    </a:solidFill>
                    <a:latin typeface="Segoe UI" pitchFamily="34" charset="0"/>
                    <a:ea typeface="Segoe UI" pitchFamily="34" charset="0"/>
                    <a:cs typeface="Segoe UI" pitchFamily="34" charset="0"/>
                  </a:rPr>
                  <a:t>oleh</a:t>
                </a:r>
                <a:r>
                  <a:rPr lang="en-US" sz="1477" i="1" dirty="0">
                    <a:solidFill>
                      <a:schemeClr val="tx1"/>
                    </a:solidFill>
                    <a:latin typeface="Segoe UI" pitchFamily="34" charset="0"/>
                    <a:ea typeface="Segoe UI" pitchFamily="34" charset="0"/>
                    <a:cs typeface="Segoe UI" pitchFamily="34" charset="0"/>
                  </a:rPr>
                  <a:t> bank </a:t>
                </a:r>
                <a:r>
                  <a:rPr lang="en-US" sz="1477" i="1" dirty="0" err="1">
                    <a:solidFill>
                      <a:schemeClr val="tx1"/>
                    </a:solidFill>
                    <a:latin typeface="Segoe UI" pitchFamily="34" charset="0"/>
                    <a:ea typeface="Segoe UI" pitchFamily="34" charset="0"/>
                    <a:cs typeface="Segoe UI" pitchFamily="34" charset="0"/>
                  </a:rPr>
                  <a:t>syariah</a:t>
                </a:r>
                <a:r>
                  <a:rPr lang="en-US" sz="1477" i="1" dirty="0">
                    <a:solidFill>
                      <a:schemeClr val="tx1"/>
                    </a:solidFill>
                    <a:latin typeface="Segoe UI" pitchFamily="34" charset="0"/>
                    <a:ea typeface="Segoe UI" pitchFamily="34" charset="0"/>
                    <a:cs typeface="Segoe UI" pitchFamily="34" charset="0"/>
                  </a:rPr>
                  <a:t> yang </a:t>
                </a:r>
                <a:r>
                  <a:rPr lang="en-US" sz="1477" i="1" dirty="0" err="1">
                    <a:solidFill>
                      <a:schemeClr val="tx1"/>
                    </a:solidFill>
                    <a:latin typeface="Segoe UI" pitchFamily="34" charset="0"/>
                    <a:ea typeface="Segoe UI" pitchFamily="34" charset="0"/>
                    <a:cs typeface="Segoe UI" pitchFamily="34" charset="0"/>
                  </a:rPr>
                  <a:t>sudah</a:t>
                </a:r>
                <a:r>
                  <a:rPr lang="en-US" sz="1477" i="1" dirty="0">
                    <a:solidFill>
                      <a:schemeClr val="tx1"/>
                    </a:solidFill>
                    <a:latin typeface="Segoe UI" pitchFamily="34" charset="0"/>
                    <a:ea typeface="Segoe UI" pitchFamily="34" charset="0"/>
                    <a:cs typeface="Segoe UI" pitchFamily="34" charset="0"/>
                  </a:rPr>
                  <a:t> </a:t>
                </a:r>
                <a:r>
                  <a:rPr lang="en-US" sz="1477" i="1" dirty="0" err="1">
                    <a:solidFill>
                      <a:schemeClr val="tx1"/>
                    </a:solidFill>
                    <a:latin typeface="Segoe UI" pitchFamily="34" charset="0"/>
                    <a:ea typeface="Segoe UI" pitchFamily="34" charset="0"/>
                    <a:cs typeface="Segoe UI" pitchFamily="34" charset="0"/>
                  </a:rPr>
                  <a:t>terlebih</a:t>
                </a:r>
                <a:r>
                  <a:rPr lang="en-US" sz="1477" i="1" dirty="0">
                    <a:solidFill>
                      <a:schemeClr val="tx1"/>
                    </a:solidFill>
                    <a:latin typeface="Segoe UI" pitchFamily="34" charset="0"/>
                    <a:ea typeface="Segoe UI" pitchFamily="34" charset="0"/>
                    <a:cs typeface="Segoe UI" pitchFamily="34" charset="0"/>
                  </a:rPr>
                  <a:t> </a:t>
                </a:r>
                <a:r>
                  <a:rPr lang="en-US" sz="1477" i="1" dirty="0" err="1">
                    <a:solidFill>
                      <a:schemeClr val="tx1"/>
                    </a:solidFill>
                    <a:latin typeface="Segoe UI" pitchFamily="34" charset="0"/>
                    <a:ea typeface="Segoe UI" pitchFamily="34" charset="0"/>
                    <a:cs typeface="Segoe UI" pitchFamily="34" charset="0"/>
                  </a:rPr>
                  <a:t>dahulu</a:t>
                </a:r>
                <a:r>
                  <a:rPr lang="en-US" sz="1477" i="1" dirty="0">
                    <a:solidFill>
                      <a:schemeClr val="tx1"/>
                    </a:solidFill>
                    <a:latin typeface="Segoe UI" pitchFamily="34" charset="0"/>
                    <a:ea typeface="Segoe UI" pitchFamily="34" charset="0"/>
                    <a:cs typeface="Segoe UI" pitchFamily="34" charset="0"/>
                  </a:rPr>
                  <a:t> </a:t>
                </a:r>
                <a:r>
                  <a:rPr lang="en-US" sz="1477" i="1" dirty="0" err="1">
                    <a:solidFill>
                      <a:schemeClr val="tx1"/>
                    </a:solidFill>
                    <a:latin typeface="Segoe UI" pitchFamily="34" charset="0"/>
                    <a:ea typeface="Segoe UI" pitchFamily="34" charset="0"/>
                    <a:cs typeface="Segoe UI" pitchFamily="34" charset="0"/>
                  </a:rPr>
                  <a:t>melakukan</a:t>
                </a:r>
                <a:r>
                  <a:rPr lang="en-US" sz="1477" i="1" dirty="0">
                    <a:solidFill>
                      <a:schemeClr val="tx1"/>
                    </a:solidFill>
                    <a:latin typeface="Segoe UI" pitchFamily="34" charset="0"/>
                    <a:ea typeface="Segoe UI" pitchFamily="34" charset="0"/>
                    <a:cs typeface="Segoe UI" pitchFamily="34" charset="0"/>
                  </a:rPr>
                  <a:t> </a:t>
                </a:r>
                <a:r>
                  <a:rPr lang="en-US" sz="1477" i="1" dirty="0" err="1">
                    <a:solidFill>
                      <a:schemeClr val="tx1"/>
                    </a:solidFill>
                    <a:latin typeface="Segoe UI" pitchFamily="34" charset="0"/>
                    <a:ea typeface="Segoe UI" pitchFamily="34" charset="0"/>
                    <a:cs typeface="Segoe UI" pitchFamily="34" charset="0"/>
                  </a:rPr>
                  <a:t>sosialisasi</a:t>
                </a:r>
                <a:r>
                  <a:rPr lang="en-US" sz="1477" i="1" dirty="0">
                    <a:solidFill>
                      <a:schemeClr val="tx1"/>
                    </a:solidFill>
                    <a:latin typeface="Segoe UI" pitchFamily="34" charset="0"/>
                    <a:ea typeface="Segoe UI" pitchFamily="34" charset="0"/>
                    <a:cs typeface="Segoe UI" pitchFamily="34" charset="0"/>
                  </a:rPr>
                  <a:t> </a:t>
                </a:r>
                <a:r>
                  <a:rPr lang="en-US" sz="1477" i="1" dirty="0" err="1">
                    <a:solidFill>
                      <a:schemeClr val="tx1"/>
                    </a:solidFill>
                    <a:latin typeface="Segoe UI" pitchFamily="34" charset="0"/>
                    <a:ea typeface="Segoe UI" pitchFamily="34" charset="0"/>
                    <a:cs typeface="Segoe UI" pitchFamily="34" charset="0"/>
                  </a:rPr>
                  <a:t>dan</a:t>
                </a:r>
                <a:r>
                  <a:rPr lang="en-US" sz="1477" i="1" dirty="0">
                    <a:solidFill>
                      <a:schemeClr val="tx1"/>
                    </a:solidFill>
                    <a:latin typeface="Segoe UI" pitchFamily="34" charset="0"/>
                    <a:ea typeface="Segoe UI" pitchFamily="34" charset="0"/>
                    <a:cs typeface="Segoe UI" pitchFamily="34" charset="0"/>
                  </a:rPr>
                  <a:t> </a:t>
                </a:r>
                <a:r>
                  <a:rPr lang="en-US" sz="1477" i="1" dirty="0" err="1">
                    <a:solidFill>
                      <a:schemeClr val="tx1"/>
                    </a:solidFill>
                    <a:latin typeface="Segoe UI" pitchFamily="34" charset="0"/>
                    <a:ea typeface="Segoe UI" pitchFamily="34" charset="0"/>
                    <a:cs typeface="Segoe UI" pitchFamily="34" charset="0"/>
                  </a:rPr>
                  <a:t>secara</a:t>
                </a:r>
                <a:r>
                  <a:rPr lang="en-US" sz="1477" i="1" dirty="0">
                    <a:solidFill>
                      <a:schemeClr val="tx1"/>
                    </a:solidFill>
                    <a:latin typeface="Segoe UI" pitchFamily="34" charset="0"/>
                    <a:ea typeface="Segoe UI" pitchFamily="34" charset="0"/>
                    <a:cs typeface="Segoe UI" pitchFamily="34" charset="0"/>
                  </a:rPr>
                  <a:t> </a:t>
                </a:r>
                <a:r>
                  <a:rPr lang="en-US" sz="1477" i="1" dirty="0" err="1">
                    <a:solidFill>
                      <a:schemeClr val="tx1"/>
                    </a:solidFill>
                    <a:latin typeface="Segoe UI" pitchFamily="34" charset="0"/>
                    <a:ea typeface="Segoe UI" pitchFamily="34" charset="0"/>
                    <a:cs typeface="Segoe UI" pitchFamily="34" charset="0"/>
                  </a:rPr>
                  <a:t>bisnis</a:t>
                </a:r>
                <a:r>
                  <a:rPr lang="en-US" sz="1477" i="1" dirty="0">
                    <a:solidFill>
                      <a:schemeClr val="tx1"/>
                    </a:solidFill>
                    <a:latin typeface="Segoe UI" pitchFamily="34" charset="0"/>
                    <a:ea typeface="Segoe UI" pitchFamily="34" charset="0"/>
                    <a:cs typeface="Segoe UI" pitchFamily="34" charset="0"/>
                  </a:rPr>
                  <a:t> </a:t>
                </a:r>
                <a:r>
                  <a:rPr lang="en-US" sz="1477" i="1" dirty="0" err="1">
                    <a:solidFill>
                      <a:schemeClr val="tx1"/>
                    </a:solidFill>
                    <a:latin typeface="Segoe UI" pitchFamily="34" charset="0"/>
                    <a:ea typeface="Segoe UI" pitchFamily="34" charset="0"/>
                    <a:cs typeface="Segoe UI" pitchFamily="34" charset="0"/>
                  </a:rPr>
                  <a:t>lahir</a:t>
                </a:r>
                <a:r>
                  <a:rPr lang="en-US" sz="1477" i="1" dirty="0">
                    <a:solidFill>
                      <a:schemeClr val="tx1"/>
                    </a:solidFill>
                    <a:latin typeface="Segoe UI" pitchFamily="34" charset="0"/>
                    <a:ea typeface="Segoe UI" pitchFamily="34" charset="0"/>
                    <a:cs typeface="Segoe UI" pitchFamily="34" charset="0"/>
                  </a:rPr>
                  <a:t> </a:t>
                </a:r>
                <a:r>
                  <a:rPr lang="en-US" sz="1477" i="1" dirty="0" err="1">
                    <a:solidFill>
                      <a:schemeClr val="tx1"/>
                    </a:solidFill>
                    <a:latin typeface="Segoe UI" pitchFamily="34" charset="0"/>
                    <a:ea typeface="Segoe UI" pitchFamily="34" charset="0"/>
                    <a:cs typeface="Segoe UI" pitchFamily="34" charset="0"/>
                  </a:rPr>
                  <a:t>lebih</a:t>
                </a:r>
                <a:r>
                  <a:rPr lang="en-US" sz="1477" i="1" dirty="0">
                    <a:solidFill>
                      <a:schemeClr val="tx1"/>
                    </a:solidFill>
                    <a:latin typeface="Segoe UI" pitchFamily="34" charset="0"/>
                    <a:ea typeface="Segoe UI" pitchFamily="34" charset="0"/>
                    <a:cs typeface="Segoe UI" pitchFamily="34" charset="0"/>
                  </a:rPr>
                  <a:t> </a:t>
                </a:r>
                <a:r>
                  <a:rPr lang="en-US" sz="1477" i="1" dirty="0" err="1">
                    <a:solidFill>
                      <a:schemeClr val="tx1"/>
                    </a:solidFill>
                    <a:latin typeface="Segoe UI" pitchFamily="34" charset="0"/>
                    <a:ea typeface="Segoe UI" pitchFamily="34" charset="0"/>
                    <a:cs typeface="Segoe UI" pitchFamily="34" charset="0"/>
                  </a:rPr>
                  <a:t>dahulu</a:t>
                </a:r>
                <a:r>
                  <a:rPr lang="en-US" sz="1477" i="1" dirty="0">
                    <a:solidFill>
                      <a:schemeClr val="tx1"/>
                    </a:solidFill>
                    <a:latin typeface="Segoe UI" pitchFamily="34" charset="0"/>
                    <a:ea typeface="Segoe UI" pitchFamily="34" charset="0"/>
                    <a:cs typeface="Segoe UI" pitchFamily="34" charset="0"/>
                  </a:rPr>
                  <a:t> di Indonesia. </a:t>
                </a:r>
              </a:p>
            </p:txBody>
          </p:sp>
          <p:sp>
            <p:nvSpPr>
              <p:cNvPr id="21" name="Right Triangle 20"/>
              <p:cNvSpPr/>
              <p:nvPr/>
            </p:nvSpPr>
            <p:spPr>
              <a:xfrm rot="5400000">
                <a:off x="104073" y="6535887"/>
                <a:ext cx="218042" cy="426189"/>
              </a:xfrm>
              <a:prstGeom prst="r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18448" name="Picture 7"/>
            <p:cNvPicPr>
              <a:picLocks noChangeAspect="1" noChangeArrowheads="1"/>
            </p:cNvPicPr>
            <p:nvPr/>
          </p:nvPicPr>
          <p:blipFill>
            <a:blip r:embed="rId4">
              <a:extLst>
                <a:ext uri="{28A0092B-C50C-407E-A947-70E740481C1C}">
                  <a14:useLocalDpi xmlns:a14="http://schemas.microsoft.com/office/drawing/2010/main" val="0"/>
                </a:ext>
              </a:extLst>
            </a:blip>
            <a:srcRect l="36470" t="54422" r="13805" b="117"/>
            <a:stretch>
              <a:fillRect/>
            </a:stretch>
          </p:blipFill>
          <p:spPr bwMode="auto">
            <a:xfrm>
              <a:off x="6584950" y="2597150"/>
              <a:ext cx="20764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8436" name="Slide Number Placeholder 3"/>
          <p:cNvSpPr txBox="1">
            <a:spLocks/>
          </p:cNvSpPr>
          <p:nvPr/>
        </p:nvSpPr>
        <p:spPr bwMode="auto">
          <a:xfrm>
            <a:off x="8335963" y="6308725"/>
            <a:ext cx="584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200"/>
              </a:spcBef>
              <a:spcAft>
                <a:spcPts val="200"/>
              </a:spcAft>
              <a:buClr>
                <a:schemeClr val="accent1"/>
              </a:buClr>
              <a:buSzPct val="100000"/>
              <a:buFont typeface="Calibri" panose="020F0502020204030204" pitchFamily="34" charset="0"/>
              <a:buChar char=" "/>
              <a:defRPr sz="2000">
                <a:solidFill>
                  <a:srgbClr val="404040"/>
                </a:solidFill>
                <a:latin typeface="Calibri" panose="020F0502020204030204" pitchFamily="34" charset="0"/>
              </a:defRPr>
            </a:lvl1pPr>
            <a:lvl2pPr marL="742950" indent="-285750">
              <a:lnSpc>
                <a:spcPct val="90000"/>
              </a:lnSpc>
              <a:spcBef>
                <a:spcPts val="200"/>
              </a:spcBef>
              <a:spcAft>
                <a:spcPts val="400"/>
              </a:spcAft>
              <a:buClr>
                <a:schemeClr val="accent1"/>
              </a:buClr>
              <a:buFont typeface="Calibri" panose="020F0502020204030204" pitchFamily="34" charset="0"/>
              <a:buChar char="◦"/>
              <a:defRPr>
                <a:solidFill>
                  <a:srgbClr val="404040"/>
                </a:solidFill>
                <a:latin typeface="Calibri" panose="020F0502020204030204" pitchFamily="34" charset="0"/>
              </a:defRPr>
            </a:lvl2pPr>
            <a:lvl3pPr marL="11430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3pPr>
            <a:lvl4pPr marL="16002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4pPr>
            <a:lvl5pPr marL="20574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5pPr>
            <a:lvl6pPr marL="25146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6pPr>
            <a:lvl7pPr marL="29718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7pPr>
            <a:lvl8pPr marL="34290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8pPr>
            <a:lvl9pPr marL="38862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9pPr>
          </a:lstStyle>
          <a:p>
            <a:pPr>
              <a:lnSpc>
                <a:spcPct val="100000"/>
              </a:lnSpc>
              <a:spcBef>
                <a:spcPct val="0"/>
              </a:spcBef>
              <a:spcAft>
                <a:spcPct val="0"/>
              </a:spcAft>
              <a:buClrTx/>
              <a:buSzTx/>
              <a:buFontTx/>
              <a:buNone/>
            </a:pPr>
            <a:r>
              <a:rPr lang="en-US" altLang="en-US" sz="1200">
                <a:solidFill>
                  <a:schemeClr val="tx1"/>
                </a:solidFill>
                <a:latin typeface="Arial" panose="020B0604020202020204" pitchFamily="34" charset="0"/>
              </a:rPr>
              <a:t>4</a:t>
            </a:r>
          </a:p>
        </p:txBody>
      </p:sp>
    </p:spTree>
    <p:extLst>
      <p:ext uri="{BB962C8B-B14F-4D97-AF65-F5344CB8AC3E}">
        <p14:creationId xmlns:p14="http://schemas.microsoft.com/office/powerpoint/2010/main" val="29894615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423503"/>
            <a:ext cx="7847012" cy="381000"/>
          </a:xfrm>
        </p:spPr>
        <p:txBody>
          <a:bodyPr>
            <a:normAutofit fontScale="90000"/>
          </a:bodyPr>
          <a:lstStyle/>
          <a:p>
            <a:pPr eaLnBrk="1" fontAlgn="auto" hangingPunct="1">
              <a:spcAft>
                <a:spcPts val="0"/>
              </a:spcAft>
              <a:defRPr/>
            </a:pPr>
            <a:r>
              <a:rPr lang="en-US" b="1" dirty="0" err="1" smtClean="0">
                <a:solidFill>
                  <a:srgbClr val="C00000"/>
                </a:solidFill>
              </a:rPr>
              <a:t>Potensi</a:t>
            </a:r>
            <a:r>
              <a:rPr lang="en-US" b="1" dirty="0" smtClean="0">
                <a:solidFill>
                  <a:srgbClr val="C00000"/>
                </a:solidFill>
              </a:rPr>
              <a:t> </a:t>
            </a:r>
            <a:r>
              <a:rPr lang="en-US" b="1" dirty="0" err="1" smtClean="0">
                <a:solidFill>
                  <a:srgbClr val="C00000"/>
                </a:solidFill>
              </a:rPr>
              <a:t>Bisnis</a:t>
            </a:r>
            <a:r>
              <a:rPr lang="en-US" b="1" dirty="0" smtClean="0">
                <a:solidFill>
                  <a:srgbClr val="C00000"/>
                </a:solidFill>
              </a:rPr>
              <a:t> Asuransi Syariah</a:t>
            </a:r>
            <a:endParaRPr lang="en-GB" b="1" dirty="0">
              <a:solidFill>
                <a:srgbClr val="C00000"/>
              </a:solidFill>
            </a:endParaRPr>
          </a:p>
        </p:txBody>
      </p:sp>
      <p:sp>
        <p:nvSpPr>
          <p:cNvPr id="27651" name="Slide Number Placeholder 3"/>
          <p:cNvSpPr>
            <a:spLocks noGrp="1"/>
          </p:cNvSpPr>
          <p:nvPr>
            <p:ph type="sldNum" sz="quarter" idx="10"/>
          </p:nvPr>
        </p:nvSpPr>
        <p:spPr bwMode="auto">
          <a:xfrm>
            <a:off x="8413750" y="6383338"/>
            <a:ext cx="584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200"/>
              </a:spcBef>
              <a:spcAft>
                <a:spcPts val="200"/>
              </a:spcAft>
              <a:buClr>
                <a:schemeClr val="accent1"/>
              </a:buClr>
              <a:buSzPct val="100000"/>
              <a:buFont typeface="Calibri" panose="020F0502020204030204" pitchFamily="34" charset="0"/>
              <a:buChar char=" "/>
              <a:defRPr sz="2000">
                <a:solidFill>
                  <a:srgbClr val="404040"/>
                </a:solidFill>
                <a:latin typeface="Calibri" panose="020F0502020204030204" pitchFamily="34" charset="0"/>
              </a:defRPr>
            </a:lvl1pPr>
            <a:lvl2pPr marL="742950" indent="-285750">
              <a:lnSpc>
                <a:spcPct val="90000"/>
              </a:lnSpc>
              <a:spcBef>
                <a:spcPts val="200"/>
              </a:spcBef>
              <a:spcAft>
                <a:spcPts val="400"/>
              </a:spcAft>
              <a:buClr>
                <a:schemeClr val="accent1"/>
              </a:buClr>
              <a:buFont typeface="Calibri" panose="020F0502020204030204" pitchFamily="34" charset="0"/>
              <a:buChar char="◦"/>
              <a:defRPr>
                <a:solidFill>
                  <a:srgbClr val="404040"/>
                </a:solidFill>
                <a:latin typeface="Calibri" panose="020F0502020204030204" pitchFamily="34" charset="0"/>
              </a:defRPr>
            </a:lvl2pPr>
            <a:lvl3pPr marL="11430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3pPr>
            <a:lvl4pPr marL="16002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4pPr>
            <a:lvl5pPr marL="20574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5pPr>
            <a:lvl6pPr marL="25146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6pPr>
            <a:lvl7pPr marL="29718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7pPr>
            <a:lvl8pPr marL="34290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8pPr>
            <a:lvl9pPr marL="38862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9pPr>
          </a:lstStyle>
          <a:p>
            <a:pPr>
              <a:lnSpc>
                <a:spcPct val="100000"/>
              </a:lnSpc>
              <a:spcBef>
                <a:spcPct val="0"/>
              </a:spcBef>
              <a:spcAft>
                <a:spcPct val="0"/>
              </a:spcAft>
              <a:buClrTx/>
              <a:buSzTx/>
              <a:buFontTx/>
              <a:buNone/>
            </a:pPr>
            <a:fld id="{D0E88959-46B3-410E-BC6A-E0BB11F3F807}" type="slidenum">
              <a:rPr lang="en-US" altLang="en-US" sz="1400" smtClean="0">
                <a:solidFill>
                  <a:schemeClr val="tx1"/>
                </a:solidFill>
                <a:latin typeface="Arial" panose="020B0604020202020204" pitchFamily="34" charset="0"/>
              </a:rPr>
              <a:pPr>
                <a:lnSpc>
                  <a:spcPct val="100000"/>
                </a:lnSpc>
                <a:spcBef>
                  <a:spcPct val="0"/>
                </a:spcBef>
                <a:spcAft>
                  <a:spcPct val="0"/>
                </a:spcAft>
                <a:buClrTx/>
                <a:buSzTx/>
                <a:buFontTx/>
                <a:buNone/>
              </a:pPr>
              <a:t>16</a:t>
            </a:fld>
            <a:endParaRPr lang="en-US" altLang="en-US" sz="1400" smtClean="0">
              <a:solidFill>
                <a:schemeClr val="tx1"/>
              </a:solidFill>
              <a:latin typeface="Arial" panose="020B0604020202020204" pitchFamily="34" charset="0"/>
            </a:endParaRPr>
          </a:p>
        </p:txBody>
      </p:sp>
      <p:pic>
        <p:nvPicPr>
          <p:cNvPr id="27652" name="Picture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6413" y="1246188"/>
            <a:ext cx="1833053" cy="106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2478880" y="1389298"/>
            <a:ext cx="6108700" cy="923330"/>
          </a:xfrm>
          <a:prstGeom prst="rect">
            <a:avLst/>
          </a:prstGeom>
          <a:noFill/>
          <a:ln>
            <a:solidFill>
              <a:srgbClr val="C00000"/>
            </a:solidFill>
            <a:prstDash val="sysDash"/>
          </a:ln>
        </p:spPr>
        <p:txBody>
          <a:bodyPr wrap="square">
            <a:spAutoFit/>
          </a:bodyPr>
          <a:lstStyle/>
          <a:p>
            <a:pPr>
              <a:defRPr/>
            </a:pPr>
            <a:r>
              <a:rPr lang="en-US" b="1" dirty="0" smtClean="0">
                <a:latin typeface="Calibri" panose="020F0502020204030204" pitchFamily="34" charset="0"/>
              </a:rPr>
              <a:t>  </a:t>
            </a:r>
            <a:r>
              <a:rPr lang="en-US" b="1" dirty="0" err="1">
                <a:latin typeface="Calibri" panose="020F0502020204030204" pitchFamily="34" charset="0"/>
              </a:rPr>
              <a:t>Populasi</a:t>
            </a:r>
            <a:r>
              <a:rPr lang="en-US" b="1" dirty="0">
                <a:latin typeface="Calibri" panose="020F0502020204030204" pitchFamily="34" charset="0"/>
              </a:rPr>
              <a:t> </a:t>
            </a:r>
            <a:r>
              <a:rPr lang="en-US" b="1" dirty="0" err="1">
                <a:latin typeface="Calibri" panose="020F0502020204030204" pitchFamily="34" charset="0"/>
              </a:rPr>
              <a:t>muslim</a:t>
            </a:r>
            <a:r>
              <a:rPr lang="en-US" b="1" dirty="0">
                <a:latin typeface="Calibri" panose="020F0502020204030204" pitchFamily="34" charset="0"/>
              </a:rPr>
              <a:t> yang </a:t>
            </a:r>
            <a:r>
              <a:rPr lang="en-US" b="1" dirty="0" err="1" smtClean="0">
                <a:latin typeface="Calibri" panose="020F0502020204030204" pitchFamily="34" charset="0"/>
              </a:rPr>
              <a:t>besar</a:t>
            </a:r>
            <a:endParaRPr lang="en-US" b="1" dirty="0">
              <a:latin typeface="Calibri" panose="020F0502020204030204" pitchFamily="34" charset="0"/>
            </a:endParaRPr>
          </a:p>
          <a:p>
            <a:pPr>
              <a:defRPr/>
            </a:pPr>
            <a:r>
              <a:rPr lang="en-US" dirty="0" smtClean="0">
                <a:latin typeface="Calibri" panose="020F0502020204030204" pitchFamily="34" charset="0"/>
              </a:rPr>
              <a:t> </a:t>
            </a:r>
            <a:r>
              <a:rPr lang="en-US" sz="1600" dirty="0">
                <a:latin typeface="Calibri" panose="020F0502020204030204" pitchFamily="34" charset="0"/>
              </a:rPr>
              <a:t>Total </a:t>
            </a:r>
            <a:r>
              <a:rPr lang="en-US" sz="1600" dirty="0" err="1">
                <a:latin typeface="Calibri" panose="020F0502020204030204" pitchFamily="34" charset="0"/>
              </a:rPr>
              <a:t>penduduk</a:t>
            </a:r>
            <a:r>
              <a:rPr lang="en-US" sz="1600" dirty="0">
                <a:latin typeface="Calibri" panose="020F0502020204030204" pitchFamily="34" charset="0"/>
              </a:rPr>
              <a:t> </a:t>
            </a:r>
            <a:r>
              <a:rPr lang="en-US" sz="1600" dirty="0" err="1">
                <a:latin typeface="Calibri" panose="020F0502020204030204" pitchFamily="34" charset="0"/>
              </a:rPr>
              <a:t>muslim</a:t>
            </a:r>
            <a:r>
              <a:rPr lang="en-US" sz="1600" dirty="0">
                <a:latin typeface="Calibri" panose="020F0502020204030204" pitchFamily="34" charset="0"/>
              </a:rPr>
              <a:t> Indonesia </a:t>
            </a:r>
            <a:r>
              <a:rPr lang="en-US" sz="1600" dirty="0" err="1">
                <a:latin typeface="Calibri" panose="020F0502020204030204" pitchFamily="34" charset="0"/>
              </a:rPr>
              <a:t>mencapai</a:t>
            </a:r>
            <a:r>
              <a:rPr lang="en-US" sz="1600" dirty="0">
                <a:latin typeface="Calibri" panose="020F0502020204030204" pitchFamily="34" charset="0"/>
              </a:rPr>
              <a:t> 207 </a:t>
            </a:r>
            <a:r>
              <a:rPr lang="en-US" sz="1600" dirty="0" err="1">
                <a:latin typeface="Calibri" panose="020F0502020204030204" pitchFamily="34" charset="0"/>
              </a:rPr>
              <a:t>juta</a:t>
            </a:r>
            <a:r>
              <a:rPr lang="en-US" sz="1600" dirty="0">
                <a:latin typeface="Calibri" panose="020F0502020204030204" pitchFamily="34" charset="0"/>
              </a:rPr>
              <a:t> </a:t>
            </a:r>
            <a:r>
              <a:rPr lang="en-US" sz="1600" dirty="0" err="1">
                <a:latin typeface="Calibri" panose="020F0502020204030204" pitchFamily="34" charset="0"/>
              </a:rPr>
              <a:t>jiwa</a:t>
            </a:r>
            <a:r>
              <a:rPr lang="en-US" sz="1600" dirty="0">
                <a:latin typeface="Calibri" panose="020F0502020204030204" pitchFamily="34" charset="0"/>
              </a:rPr>
              <a:t>  </a:t>
            </a:r>
            <a:r>
              <a:rPr lang="en-US" sz="1600" dirty="0" smtClean="0">
                <a:latin typeface="Calibri" panose="020F0502020204030204" pitchFamily="34" charset="0"/>
              </a:rPr>
              <a:t>(</a:t>
            </a:r>
            <a:r>
              <a:rPr lang="en-US" sz="1600" dirty="0">
                <a:latin typeface="Calibri" panose="020F0502020204030204" pitchFamily="34" charset="0"/>
              </a:rPr>
              <a:t>BPS 2010</a:t>
            </a:r>
            <a:r>
              <a:rPr lang="en-US" sz="1600" dirty="0"/>
              <a:t>)  </a:t>
            </a:r>
          </a:p>
          <a:p>
            <a:pPr>
              <a:defRPr/>
            </a:pPr>
            <a:endParaRPr lang="en-US" dirty="0"/>
          </a:p>
        </p:txBody>
      </p:sp>
      <p:sp>
        <p:nvSpPr>
          <p:cNvPr id="27654" name="TextBox 15"/>
          <p:cNvSpPr txBox="1">
            <a:spLocks noChangeArrowheads="1"/>
          </p:cNvSpPr>
          <p:nvPr/>
        </p:nvSpPr>
        <p:spPr bwMode="auto">
          <a:xfrm>
            <a:off x="2394743" y="2432029"/>
            <a:ext cx="6192837" cy="1046440"/>
          </a:xfrm>
          <a:prstGeom prst="rect">
            <a:avLst/>
          </a:prstGeom>
          <a:noFill/>
          <a:ln w="19050">
            <a:solidFill>
              <a:srgbClr val="00B0F0"/>
            </a:solidFill>
            <a:prstDash val="sys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200"/>
              </a:spcBef>
              <a:spcAft>
                <a:spcPts val="200"/>
              </a:spcAft>
              <a:buClr>
                <a:schemeClr val="accent1"/>
              </a:buClr>
              <a:buSzPct val="100000"/>
              <a:buFont typeface="Calibri" panose="020F0502020204030204" pitchFamily="34" charset="0"/>
              <a:buChar char=" "/>
              <a:defRPr sz="2000">
                <a:solidFill>
                  <a:srgbClr val="404040"/>
                </a:solidFill>
                <a:latin typeface="Calibri" panose="020F0502020204030204" pitchFamily="34" charset="0"/>
              </a:defRPr>
            </a:lvl1pPr>
            <a:lvl2pPr marL="742950" indent="-285750">
              <a:lnSpc>
                <a:spcPct val="90000"/>
              </a:lnSpc>
              <a:spcBef>
                <a:spcPts val="200"/>
              </a:spcBef>
              <a:spcAft>
                <a:spcPts val="400"/>
              </a:spcAft>
              <a:buClr>
                <a:schemeClr val="accent1"/>
              </a:buClr>
              <a:buFont typeface="Calibri" panose="020F0502020204030204" pitchFamily="34" charset="0"/>
              <a:buChar char="◦"/>
              <a:defRPr>
                <a:solidFill>
                  <a:srgbClr val="404040"/>
                </a:solidFill>
                <a:latin typeface="Calibri" panose="020F0502020204030204" pitchFamily="34" charset="0"/>
              </a:defRPr>
            </a:lvl2pPr>
            <a:lvl3pPr marL="11430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3pPr>
            <a:lvl4pPr marL="16002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4pPr>
            <a:lvl5pPr marL="20574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5pPr>
            <a:lvl6pPr marL="25146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6pPr>
            <a:lvl7pPr marL="29718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7pPr>
            <a:lvl8pPr marL="34290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8pPr>
            <a:lvl9pPr marL="38862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9pPr>
          </a:lstStyle>
          <a:p>
            <a:pPr algn="just">
              <a:lnSpc>
                <a:spcPct val="100000"/>
              </a:lnSpc>
              <a:spcBef>
                <a:spcPct val="0"/>
              </a:spcBef>
              <a:spcAft>
                <a:spcPct val="0"/>
              </a:spcAft>
              <a:buClrTx/>
              <a:buSzTx/>
              <a:buFontTx/>
              <a:buNone/>
            </a:pPr>
            <a:r>
              <a:rPr lang="en-US" altLang="en-US" sz="1800" b="1" dirty="0" smtClean="0">
                <a:solidFill>
                  <a:schemeClr val="tx1"/>
                </a:solidFill>
                <a:latin typeface="Arial" panose="020B0604020202020204" pitchFamily="34" charset="0"/>
              </a:rPr>
              <a:t> </a:t>
            </a:r>
            <a:r>
              <a:rPr lang="en-US" altLang="en-US" sz="1800" b="1" dirty="0" err="1">
                <a:solidFill>
                  <a:schemeClr val="tx1"/>
                </a:solidFill>
              </a:rPr>
              <a:t>Kepercayaan</a:t>
            </a:r>
            <a:r>
              <a:rPr lang="en-US" altLang="en-US" sz="1800" b="1" dirty="0">
                <a:solidFill>
                  <a:schemeClr val="tx1"/>
                </a:solidFill>
              </a:rPr>
              <a:t> </a:t>
            </a:r>
            <a:r>
              <a:rPr lang="en-US" altLang="en-US" sz="1800" b="1" dirty="0" err="1">
                <a:solidFill>
                  <a:schemeClr val="tx1"/>
                </a:solidFill>
              </a:rPr>
              <a:t>masyarakat</a:t>
            </a:r>
            <a:r>
              <a:rPr lang="en-US" altLang="en-US" sz="1800" b="1" dirty="0">
                <a:solidFill>
                  <a:schemeClr val="tx1"/>
                </a:solidFill>
              </a:rPr>
              <a:t> </a:t>
            </a:r>
            <a:r>
              <a:rPr lang="en-US" altLang="en-US" sz="1800" b="1" dirty="0" err="1">
                <a:solidFill>
                  <a:schemeClr val="tx1"/>
                </a:solidFill>
              </a:rPr>
              <a:t>thd</a:t>
            </a:r>
            <a:r>
              <a:rPr lang="en-US" altLang="en-US" sz="1800" b="1" dirty="0">
                <a:solidFill>
                  <a:schemeClr val="tx1"/>
                </a:solidFill>
              </a:rPr>
              <a:t> </a:t>
            </a:r>
            <a:r>
              <a:rPr lang="en-US" altLang="en-US" sz="1800" b="1" dirty="0" err="1">
                <a:solidFill>
                  <a:schemeClr val="tx1"/>
                </a:solidFill>
              </a:rPr>
              <a:t>Asuransi</a:t>
            </a:r>
            <a:r>
              <a:rPr lang="en-US" altLang="en-US" sz="1800" b="1" dirty="0">
                <a:solidFill>
                  <a:schemeClr val="tx1"/>
                </a:solidFill>
              </a:rPr>
              <a:t> </a:t>
            </a:r>
            <a:r>
              <a:rPr lang="en-US" altLang="en-US" sz="1800" b="1" dirty="0" err="1">
                <a:solidFill>
                  <a:schemeClr val="tx1"/>
                </a:solidFill>
              </a:rPr>
              <a:t>syariah</a:t>
            </a:r>
            <a:r>
              <a:rPr lang="en-US" altLang="en-US" sz="1800" b="1" dirty="0">
                <a:solidFill>
                  <a:schemeClr val="tx1"/>
                </a:solidFill>
              </a:rPr>
              <a:t> </a:t>
            </a:r>
            <a:r>
              <a:rPr lang="en-US" altLang="en-US" sz="1800" b="1" dirty="0" err="1">
                <a:solidFill>
                  <a:schemeClr val="tx1"/>
                </a:solidFill>
              </a:rPr>
              <a:t>tinggi</a:t>
            </a:r>
            <a:r>
              <a:rPr lang="en-US" altLang="en-US" sz="1800" b="1" dirty="0">
                <a:solidFill>
                  <a:schemeClr val="tx1"/>
                </a:solidFill>
              </a:rPr>
              <a:t> </a:t>
            </a:r>
          </a:p>
          <a:p>
            <a:pPr algn="just">
              <a:lnSpc>
                <a:spcPct val="100000"/>
              </a:lnSpc>
              <a:spcBef>
                <a:spcPct val="0"/>
              </a:spcBef>
              <a:spcAft>
                <a:spcPct val="0"/>
              </a:spcAft>
              <a:buClrTx/>
              <a:buSzTx/>
              <a:buFontTx/>
              <a:buNone/>
            </a:pPr>
            <a:r>
              <a:rPr lang="en-US" altLang="en-US" sz="1600" dirty="0" smtClean="0">
                <a:solidFill>
                  <a:schemeClr val="tx1"/>
                </a:solidFill>
                <a:latin typeface="Arial" panose="020B0604020202020204" pitchFamily="34" charset="0"/>
              </a:rPr>
              <a:t> </a:t>
            </a:r>
            <a:r>
              <a:rPr lang="en-US" altLang="en-US" sz="1400" dirty="0" err="1">
                <a:solidFill>
                  <a:schemeClr val="tx1"/>
                </a:solidFill>
              </a:rPr>
              <a:t>Asuransi</a:t>
            </a:r>
            <a:r>
              <a:rPr lang="en-US" altLang="en-US" sz="1400" dirty="0">
                <a:solidFill>
                  <a:schemeClr val="tx1"/>
                </a:solidFill>
              </a:rPr>
              <a:t> </a:t>
            </a:r>
            <a:r>
              <a:rPr lang="en-US" altLang="en-US" sz="1400" dirty="0" err="1">
                <a:solidFill>
                  <a:schemeClr val="tx1"/>
                </a:solidFill>
              </a:rPr>
              <a:t>syariah</a:t>
            </a:r>
            <a:r>
              <a:rPr lang="en-US" altLang="en-US" sz="1400" dirty="0">
                <a:solidFill>
                  <a:schemeClr val="tx1"/>
                </a:solidFill>
              </a:rPr>
              <a:t> </a:t>
            </a:r>
            <a:r>
              <a:rPr lang="en-US" altLang="en-US" sz="1400" dirty="0" err="1">
                <a:solidFill>
                  <a:schemeClr val="tx1"/>
                </a:solidFill>
              </a:rPr>
              <a:t>diasosiasikan</a:t>
            </a:r>
            <a:r>
              <a:rPr lang="en-US" altLang="en-US" sz="1400" dirty="0">
                <a:solidFill>
                  <a:schemeClr val="tx1"/>
                </a:solidFill>
              </a:rPr>
              <a:t> </a:t>
            </a:r>
            <a:r>
              <a:rPr lang="en-US" altLang="en-US" sz="1400" dirty="0" err="1">
                <a:solidFill>
                  <a:schemeClr val="tx1"/>
                </a:solidFill>
              </a:rPr>
              <a:t>sebagai</a:t>
            </a:r>
            <a:r>
              <a:rPr lang="en-US" altLang="en-US" sz="1400" dirty="0">
                <a:solidFill>
                  <a:schemeClr val="tx1"/>
                </a:solidFill>
              </a:rPr>
              <a:t> </a:t>
            </a:r>
            <a:r>
              <a:rPr lang="en-US" altLang="en-US" sz="1400" dirty="0" err="1">
                <a:solidFill>
                  <a:schemeClr val="tx1"/>
                </a:solidFill>
              </a:rPr>
              <a:t>asuransi</a:t>
            </a:r>
            <a:r>
              <a:rPr lang="en-US" altLang="en-US" sz="1400" dirty="0">
                <a:solidFill>
                  <a:schemeClr val="tx1"/>
                </a:solidFill>
              </a:rPr>
              <a:t> yang </a:t>
            </a:r>
            <a:r>
              <a:rPr lang="en-US" altLang="en-US" sz="1400" dirty="0" err="1" smtClean="0">
                <a:solidFill>
                  <a:schemeClr val="tx1"/>
                </a:solidFill>
              </a:rPr>
              <a:t>jujur</a:t>
            </a:r>
            <a:r>
              <a:rPr lang="en-US" altLang="en-US" sz="1400" dirty="0" smtClean="0">
                <a:solidFill>
                  <a:schemeClr val="tx1"/>
                </a:solidFill>
              </a:rPr>
              <a:t>  </a:t>
            </a:r>
            <a:r>
              <a:rPr lang="en-US" altLang="en-US" sz="1400" dirty="0" err="1" smtClean="0">
                <a:solidFill>
                  <a:schemeClr val="tx1"/>
                </a:solidFill>
              </a:rPr>
              <a:t>transparan</a:t>
            </a:r>
            <a:r>
              <a:rPr lang="en-US" altLang="en-US" sz="1400" dirty="0">
                <a:solidFill>
                  <a:schemeClr val="tx1"/>
                </a:solidFill>
              </a:rPr>
              <a:t>, </a:t>
            </a:r>
            <a:r>
              <a:rPr lang="en-US" altLang="en-US" sz="1400" dirty="0" err="1">
                <a:solidFill>
                  <a:schemeClr val="tx1"/>
                </a:solidFill>
              </a:rPr>
              <a:t>hal</a:t>
            </a:r>
            <a:r>
              <a:rPr lang="en-US" altLang="en-US" sz="1400" dirty="0">
                <a:solidFill>
                  <a:schemeClr val="tx1"/>
                </a:solidFill>
              </a:rPr>
              <a:t> </a:t>
            </a:r>
            <a:r>
              <a:rPr lang="en-US" altLang="en-US" sz="1400" dirty="0" err="1">
                <a:solidFill>
                  <a:schemeClr val="tx1"/>
                </a:solidFill>
              </a:rPr>
              <a:t>ini</a:t>
            </a:r>
            <a:r>
              <a:rPr lang="en-US" altLang="en-US" sz="1400" dirty="0">
                <a:solidFill>
                  <a:schemeClr val="tx1"/>
                </a:solidFill>
              </a:rPr>
              <a:t> </a:t>
            </a:r>
            <a:r>
              <a:rPr lang="en-US" altLang="en-US" sz="1400" dirty="0" err="1">
                <a:solidFill>
                  <a:schemeClr val="tx1"/>
                </a:solidFill>
              </a:rPr>
              <a:t>merupakan</a:t>
            </a:r>
            <a:r>
              <a:rPr lang="en-US" altLang="en-US" sz="1400" dirty="0">
                <a:solidFill>
                  <a:schemeClr val="tx1"/>
                </a:solidFill>
              </a:rPr>
              <a:t> </a:t>
            </a:r>
            <a:r>
              <a:rPr lang="en-US" altLang="en-US" sz="1400" dirty="0" err="1">
                <a:solidFill>
                  <a:schemeClr val="tx1"/>
                </a:solidFill>
              </a:rPr>
              <a:t>citra</a:t>
            </a:r>
            <a:r>
              <a:rPr lang="en-US" altLang="en-US" sz="1400" dirty="0">
                <a:solidFill>
                  <a:schemeClr val="tx1"/>
                </a:solidFill>
              </a:rPr>
              <a:t> </a:t>
            </a:r>
            <a:r>
              <a:rPr lang="en-US" altLang="en-US" sz="1400" dirty="0" err="1">
                <a:solidFill>
                  <a:schemeClr val="tx1"/>
                </a:solidFill>
              </a:rPr>
              <a:t>positif</a:t>
            </a:r>
            <a:r>
              <a:rPr lang="en-US" altLang="en-US" sz="1400" dirty="0">
                <a:solidFill>
                  <a:schemeClr val="tx1"/>
                </a:solidFill>
              </a:rPr>
              <a:t> yang </a:t>
            </a:r>
            <a:r>
              <a:rPr lang="en-US" altLang="en-US" sz="1400" dirty="0" err="1">
                <a:solidFill>
                  <a:schemeClr val="tx1"/>
                </a:solidFill>
              </a:rPr>
              <a:t>bisa</a:t>
            </a:r>
            <a:r>
              <a:rPr lang="en-US" altLang="en-US" sz="1400" dirty="0">
                <a:solidFill>
                  <a:schemeClr val="tx1"/>
                </a:solidFill>
              </a:rPr>
              <a:t>  </a:t>
            </a:r>
            <a:r>
              <a:rPr lang="en-US" altLang="en-US" sz="1400" dirty="0" err="1" smtClean="0">
                <a:solidFill>
                  <a:schemeClr val="tx1"/>
                </a:solidFill>
              </a:rPr>
              <a:t>menarik</a:t>
            </a:r>
            <a:r>
              <a:rPr lang="en-US" altLang="en-US" sz="1400" dirty="0" smtClean="0">
                <a:solidFill>
                  <a:schemeClr val="tx1"/>
                </a:solidFill>
              </a:rPr>
              <a:t> </a:t>
            </a:r>
            <a:r>
              <a:rPr lang="en-US" altLang="en-US" sz="1400" dirty="0" err="1">
                <a:solidFill>
                  <a:schemeClr val="tx1"/>
                </a:solidFill>
              </a:rPr>
              <a:t>masyarakat</a:t>
            </a:r>
            <a:r>
              <a:rPr lang="en-US" altLang="en-US" sz="1400" dirty="0">
                <a:solidFill>
                  <a:schemeClr val="tx1"/>
                </a:solidFill>
              </a:rPr>
              <a:t> </a:t>
            </a:r>
            <a:r>
              <a:rPr lang="en-US" altLang="en-US" sz="1400" dirty="0" err="1">
                <a:solidFill>
                  <a:schemeClr val="tx1"/>
                </a:solidFill>
              </a:rPr>
              <a:t>menggunakan</a:t>
            </a:r>
            <a:r>
              <a:rPr lang="en-US" altLang="en-US" sz="1400" dirty="0">
                <a:solidFill>
                  <a:schemeClr val="tx1"/>
                </a:solidFill>
              </a:rPr>
              <a:t> </a:t>
            </a:r>
            <a:r>
              <a:rPr lang="en-US" altLang="en-US" sz="1400" dirty="0" err="1">
                <a:solidFill>
                  <a:schemeClr val="tx1"/>
                </a:solidFill>
              </a:rPr>
              <a:t>Asuransi</a:t>
            </a:r>
            <a:r>
              <a:rPr lang="en-US" altLang="en-US" sz="1400" dirty="0">
                <a:solidFill>
                  <a:schemeClr val="tx1"/>
                </a:solidFill>
              </a:rPr>
              <a:t> </a:t>
            </a:r>
            <a:r>
              <a:rPr lang="en-US" altLang="en-US" sz="1400" dirty="0" err="1">
                <a:solidFill>
                  <a:schemeClr val="tx1"/>
                </a:solidFill>
              </a:rPr>
              <a:t>syariah</a:t>
            </a:r>
            <a:endParaRPr lang="en-GB" altLang="en-US" sz="1600" dirty="0">
              <a:solidFill>
                <a:schemeClr val="tx1"/>
              </a:solidFill>
            </a:endParaRPr>
          </a:p>
        </p:txBody>
      </p:sp>
      <p:pic>
        <p:nvPicPr>
          <p:cNvPr id="27655" name="Picture 1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2612" y="2432029"/>
            <a:ext cx="1703387" cy="1132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5463" y="3720602"/>
            <a:ext cx="1679575" cy="111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7" name="Rectangle 6"/>
          <p:cNvSpPr>
            <a:spLocks noChangeArrowheads="1"/>
          </p:cNvSpPr>
          <p:nvPr/>
        </p:nvSpPr>
        <p:spPr bwMode="auto">
          <a:xfrm>
            <a:off x="2478880" y="5231108"/>
            <a:ext cx="6108700" cy="984885"/>
          </a:xfrm>
          <a:prstGeom prst="rect">
            <a:avLst/>
          </a:prstGeom>
          <a:noFill/>
          <a:ln w="19050">
            <a:solidFill>
              <a:schemeClr val="tx1">
                <a:lumMod val="50000"/>
                <a:lumOff val="50000"/>
              </a:schemeClr>
            </a:solidFill>
            <a:prstDash val="sys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200"/>
              </a:spcBef>
              <a:spcAft>
                <a:spcPts val="200"/>
              </a:spcAft>
              <a:buClr>
                <a:schemeClr val="accent1"/>
              </a:buClr>
              <a:buSzPct val="100000"/>
              <a:buFont typeface="Calibri" panose="020F0502020204030204" pitchFamily="34" charset="0"/>
              <a:buChar char=" "/>
              <a:defRPr sz="2000">
                <a:solidFill>
                  <a:srgbClr val="404040"/>
                </a:solidFill>
                <a:latin typeface="Calibri" panose="020F0502020204030204" pitchFamily="34" charset="0"/>
              </a:defRPr>
            </a:lvl1pPr>
            <a:lvl2pPr marL="742950" indent="-285750">
              <a:lnSpc>
                <a:spcPct val="90000"/>
              </a:lnSpc>
              <a:spcBef>
                <a:spcPts val="200"/>
              </a:spcBef>
              <a:spcAft>
                <a:spcPts val="400"/>
              </a:spcAft>
              <a:buClr>
                <a:schemeClr val="accent1"/>
              </a:buClr>
              <a:buFont typeface="Calibri" panose="020F0502020204030204" pitchFamily="34" charset="0"/>
              <a:buChar char="◦"/>
              <a:defRPr>
                <a:solidFill>
                  <a:srgbClr val="404040"/>
                </a:solidFill>
                <a:latin typeface="Calibri" panose="020F0502020204030204" pitchFamily="34" charset="0"/>
              </a:defRPr>
            </a:lvl2pPr>
            <a:lvl3pPr marL="11430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3pPr>
            <a:lvl4pPr marL="16002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4pPr>
            <a:lvl5pPr marL="20574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5pPr>
            <a:lvl6pPr marL="25146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6pPr>
            <a:lvl7pPr marL="29718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7pPr>
            <a:lvl8pPr marL="34290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8pPr>
            <a:lvl9pPr marL="38862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9pPr>
          </a:lstStyle>
          <a:p>
            <a:pPr>
              <a:lnSpc>
                <a:spcPct val="100000"/>
              </a:lnSpc>
              <a:spcBef>
                <a:spcPct val="0"/>
              </a:spcBef>
              <a:spcAft>
                <a:spcPct val="0"/>
              </a:spcAft>
              <a:buClrTx/>
              <a:buSzTx/>
              <a:buFontTx/>
              <a:buNone/>
            </a:pPr>
            <a:r>
              <a:rPr lang="en-GB" altLang="en-US" sz="1600" b="1" dirty="0" err="1" smtClean="0">
                <a:solidFill>
                  <a:schemeClr val="tx1"/>
                </a:solidFill>
              </a:rPr>
              <a:t>Meningkatnya</a:t>
            </a:r>
            <a:r>
              <a:rPr lang="en-GB" altLang="en-US" sz="1600" b="1" dirty="0" smtClean="0">
                <a:solidFill>
                  <a:schemeClr val="tx1"/>
                </a:solidFill>
              </a:rPr>
              <a:t> </a:t>
            </a:r>
            <a:r>
              <a:rPr lang="en-GB" altLang="en-US" sz="1600" b="1" dirty="0" err="1">
                <a:solidFill>
                  <a:schemeClr val="tx1"/>
                </a:solidFill>
              </a:rPr>
              <a:t>Kelas</a:t>
            </a:r>
            <a:r>
              <a:rPr lang="en-GB" altLang="en-US" sz="1600" b="1" dirty="0">
                <a:solidFill>
                  <a:schemeClr val="tx1"/>
                </a:solidFill>
              </a:rPr>
              <a:t> </a:t>
            </a:r>
            <a:r>
              <a:rPr lang="en-GB" altLang="en-US" sz="1600" b="1" dirty="0" err="1" smtClean="0">
                <a:solidFill>
                  <a:schemeClr val="tx1"/>
                </a:solidFill>
              </a:rPr>
              <a:t>Menengah</a:t>
            </a:r>
            <a:endParaRPr lang="en-GB" altLang="en-US" sz="1600" b="1" dirty="0">
              <a:solidFill>
                <a:schemeClr val="tx1"/>
              </a:solidFill>
            </a:endParaRPr>
          </a:p>
          <a:p>
            <a:pPr>
              <a:lnSpc>
                <a:spcPct val="100000"/>
              </a:lnSpc>
              <a:spcBef>
                <a:spcPct val="0"/>
              </a:spcBef>
              <a:spcAft>
                <a:spcPct val="0"/>
              </a:spcAft>
              <a:buClrTx/>
              <a:buSzTx/>
              <a:buFontTx/>
              <a:buNone/>
            </a:pPr>
            <a:r>
              <a:rPr lang="en-GB" altLang="en-US" sz="1400" dirty="0" smtClean="0">
                <a:solidFill>
                  <a:schemeClr val="tx1"/>
                </a:solidFill>
              </a:rPr>
              <a:t>Boston </a:t>
            </a:r>
            <a:r>
              <a:rPr lang="en-GB" altLang="en-US" sz="1400" dirty="0">
                <a:solidFill>
                  <a:schemeClr val="tx1"/>
                </a:solidFill>
              </a:rPr>
              <a:t>Consulting Group data </a:t>
            </a:r>
            <a:r>
              <a:rPr lang="en-GB" altLang="en-US" sz="1400" dirty="0" err="1">
                <a:solidFill>
                  <a:schemeClr val="tx1"/>
                </a:solidFill>
              </a:rPr>
              <a:t>memperlihatkan</a:t>
            </a:r>
            <a:r>
              <a:rPr lang="en-GB" altLang="en-US" sz="1400" dirty="0">
                <a:solidFill>
                  <a:schemeClr val="tx1"/>
                </a:solidFill>
              </a:rPr>
              <a:t> </a:t>
            </a:r>
            <a:r>
              <a:rPr lang="en-GB" altLang="en-US" sz="1400" dirty="0" err="1">
                <a:solidFill>
                  <a:schemeClr val="tx1"/>
                </a:solidFill>
              </a:rPr>
              <a:t>kelas</a:t>
            </a:r>
            <a:r>
              <a:rPr lang="en-GB" altLang="en-US" sz="1400" dirty="0">
                <a:solidFill>
                  <a:schemeClr val="tx1"/>
                </a:solidFill>
              </a:rPr>
              <a:t> </a:t>
            </a:r>
            <a:r>
              <a:rPr lang="en-GB" altLang="en-US" sz="1400" dirty="0" err="1" smtClean="0">
                <a:solidFill>
                  <a:schemeClr val="tx1"/>
                </a:solidFill>
              </a:rPr>
              <a:t>menengah</a:t>
            </a:r>
            <a:r>
              <a:rPr lang="en-GB" altLang="en-US" sz="1400" dirty="0">
                <a:solidFill>
                  <a:schemeClr val="tx1"/>
                </a:solidFill>
              </a:rPr>
              <a:t> </a:t>
            </a:r>
            <a:r>
              <a:rPr lang="en-GB" altLang="en-US" sz="1400" dirty="0" smtClean="0">
                <a:solidFill>
                  <a:schemeClr val="tx1"/>
                </a:solidFill>
              </a:rPr>
              <a:t>Indonesia </a:t>
            </a:r>
            <a:r>
              <a:rPr lang="en-GB" altLang="en-US" sz="1400" dirty="0" err="1">
                <a:solidFill>
                  <a:schemeClr val="tx1"/>
                </a:solidFill>
              </a:rPr>
              <a:t>dalam</a:t>
            </a:r>
            <a:r>
              <a:rPr lang="en-GB" altLang="en-US" sz="1400" dirty="0">
                <a:solidFill>
                  <a:schemeClr val="tx1"/>
                </a:solidFill>
              </a:rPr>
              <a:t> </a:t>
            </a:r>
            <a:r>
              <a:rPr lang="en-GB" altLang="en-US" sz="1400" dirty="0" err="1">
                <a:solidFill>
                  <a:schemeClr val="tx1"/>
                </a:solidFill>
              </a:rPr>
              <a:t>tahun</a:t>
            </a:r>
            <a:r>
              <a:rPr lang="en-GB" altLang="en-US" sz="1400" dirty="0">
                <a:solidFill>
                  <a:schemeClr val="tx1"/>
                </a:solidFill>
              </a:rPr>
              <a:t> 2020 </a:t>
            </a:r>
            <a:r>
              <a:rPr lang="en-GB" altLang="en-US" sz="1400" dirty="0" err="1">
                <a:solidFill>
                  <a:schemeClr val="tx1"/>
                </a:solidFill>
              </a:rPr>
              <a:t>diproyeksikan</a:t>
            </a:r>
            <a:r>
              <a:rPr lang="en-GB" altLang="en-US" sz="1400" dirty="0">
                <a:solidFill>
                  <a:schemeClr val="tx1"/>
                </a:solidFill>
              </a:rPr>
              <a:t> </a:t>
            </a:r>
            <a:r>
              <a:rPr lang="en-GB" altLang="en-US" sz="1400" dirty="0" err="1">
                <a:solidFill>
                  <a:schemeClr val="tx1"/>
                </a:solidFill>
              </a:rPr>
              <a:t>akan</a:t>
            </a:r>
            <a:r>
              <a:rPr lang="en-GB" altLang="en-US" sz="1400" dirty="0">
                <a:solidFill>
                  <a:schemeClr val="tx1"/>
                </a:solidFill>
              </a:rPr>
              <a:t> </a:t>
            </a:r>
            <a:r>
              <a:rPr lang="en-GB" altLang="en-US" sz="1400" dirty="0" err="1">
                <a:solidFill>
                  <a:schemeClr val="tx1"/>
                </a:solidFill>
              </a:rPr>
              <a:t>mencapai</a:t>
            </a:r>
            <a:r>
              <a:rPr lang="en-GB" altLang="en-US" sz="1400" dirty="0">
                <a:solidFill>
                  <a:schemeClr val="tx1"/>
                </a:solidFill>
              </a:rPr>
              <a:t> 141 </a:t>
            </a:r>
            <a:r>
              <a:rPr lang="en-GB" altLang="en-US" sz="1400" dirty="0" err="1" smtClean="0">
                <a:solidFill>
                  <a:schemeClr val="tx1"/>
                </a:solidFill>
              </a:rPr>
              <a:t>juta</a:t>
            </a:r>
            <a:r>
              <a:rPr lang="en-GB" altLang="en-US" sz="1400" dirty="0" smtClean="0">
                <a:solidFill>
                  <a:schemeClr val="tx1"/>
                </a:solidFill>
              </a:rPr>
              <a:t> </a:t>
            </a:r>
            <a:r>
              <a:rPr lang="en-GB" altLang="en-US" sz="1400" dirty="0">
                <a:solidFill>
                  <a:schemeClr val="tx1"/>
                </a:solidFill>
              </a:rPr>
              <a:t>orang, </a:t>
            </a:r>
            <a:r>
              <a:rPr lang="en-GB" altLang="en-US" sz="1400" dirty="0" err="1">
                <a:solidFill>
                  <a:schemeClr val="tx1"/>
                </a:solidFill>
              </a:rPr>
              <a:t>atau</a:t>
            </a:r>
            <a:r>
              <a:rPr lang="en-GB" altLang="en-US" sz="1400" dirty="0">
                <a:solidFill>
                  <a:schemeClr val="tx1"/>
                </a:solidFill>
              </a:rPr>
              <a:t> </a:t>
            </a:r>
            <a:r>
              <a:rPr lang="en-GB" altLang="en-US" sz="1400" dirty="0" err="1">
                <a:solidFill>
                  <a:schemeClr val="tx1"/>
                </a:solidFill>
              </a:rPr>
              <a:t>dua</a:t>
            </a:r>
            <a:r>
              <a:rPr lang="en-GB" altLang="en-US" sz="1400" dirty="0">
                <a:solidFill>
                  <a:schemeClr val="tx1"/>
                </a:solidFill>
              </a:rPr>
              <a:t> kali </a:t>
            </a:r>
            <a:r>
              <a:rPr lang="en-GB" altLang="en-US" sz="1400" dirty="0" err="1">
                <a:solidFill>
                  <a:schemeClr val="tx1"/>
                </a:solidFill>
              </a:rPr>
              <a:t>lipat</a:t>
            </a:r>
            <a:r>
              <a:rPr lang="en-GB" altLang="en-US" sz="1400" dirty="0">
                <a:solidFill>
                  <a:schemeClr val="tx1"/>
                </a:solidFill>
              </a:rPr>
              <a:t> </a:t>
            </a:r>
            <a:r>
              <a:rPr lang="en-GB" altLang="en-US" sz="1400" dirty="0" err="1">
                <a:solidFill>
                  <a:schemeClr val="tx1"/>
                </a:solidFill>
              </a:rPr>
              <a:t>dari</a:t>
            </a:r>
            <a:r>
              <a:rPr lang="en-GB" altLang="en-US" sz="1400" dirty="0">
                <a:solidFill>
                  <a:schemeClr val="tx1"/>
                </a:solidFill>
              </a:rPr>
              <a:t> data </a:t>
            </a:r>
            <a:r>
              <a:rPr lang="en-GB" altLang="en-US" sz="1400" dirty="0" err="1">
                <a:solidFill>
                  <a:schemeClr val="tx1"/>
                </a:solidFill>
              </a:rPr>
              <a:t>tahun</a:t>
            </a:r>
            <a:r>
              <a:rPr lang="en-GB" altLang="en-US" sz="1400" dirty="0">
                <a:solidFill>
                  <a:schemeClr val="tx1"/>
                </a:solidFill>
              </a:rPr>
              <a:t> 2012 </a:t>
            </a:r>
            <a:r>
              <a:rPr lang="en-GB" altLang="en-US" sz="1400" dirty="0" smtClean="0">
                <a:solidFill>
                  <a:schemeClr val="tx1"/>
                </a:solidFill>
              </a:rPr>
              <a:t>yang  </a:t>
            </a:r>
            <a:r>
              <a:rPr lang="en-GB" altLang="en-US" sz="1400" dirty="0" err="1">
                <a:solidFill>
                  <a:schemeClr val="tx1"/>
                </a:solidFill>
              </a:rPr>
              <a:t>mencapai</a:t>
            </a:r>
            <a:r>
              <a:rPr lang="en-GB" altLang="en-US" sz="1400" dirty="0">
                <a:solidFill>
                  <a:schemeClr val="tx1"/>
                </a:solidFill>
              </a:rPr>
              <a:t> 74 </a:t>
            </a:r>
            <a:r>
              <a:rPr lang="en-GB" altLang="en-US" sz="1400" dirty="0" err="1">
                <a:solidFill>
                  <a:schemeClr val="tx1"/>
                </a:solidFill>
              </a:rPr>
              <a:t>juta</a:t>
            </a:r>
            <a:r>
              <a:rPr lang="en-GB" altLang="en-US" sz="1400" dirty="0">
                <a:solidFill>
                  <a:schemeClr val="tx1"/>
                </a:solidFill>
              </a:rPr>
              <a:t> </a:t>
            </a:r>
            <a:r>
              <a:rPr lang="en-GB" altLang="en-US" sz="1400" dirty="0" err="1">
                <a:solidFill>
                  <a:schemeClr val="tx1"/>
                </a:solidFill>
              </a:rPr>
              <a:t>jiwa</a:t>
            </a:r>
            <a:r>
              <a:rPr lang="en-GB" altLang="en-US" sz="1400" dirty="0">
                <a:solidFill>
                  <a:schemeClr val="tx1"/>
                </a:solidFill>
              </a:rPr>
              <a:t>.</a:t>
            </a:r>
          </a:p>
        </p:txBody>
      </p:sp>
      <p:sp>
        <p:nvSpPr>
          <p:cNvPr id="13" name="Rectangle 12"/>
          <p:cNvSpPr/>
          <p:nvPr/>
        </p:nvSpPr>
        <p:spPr>
          <a:xfrm>
            <a:off x="2415776" y="3667718"/>
            <a:ext cx="6150770" cy="1261884"/>
          </a:xfrm>
          <a:prstGeom prst="rect">
            <a:avLst/>
          </a:prstGeom>
          <a:ln w="19050">
            <a:solidFill>
              <a:srgbClr val="0070C0"/>
            </a:solidFill>
            <a:prstDash val="sysDash"/>
          </a:ln>
        </p:spPr>
        <p:txBody>
          <a:bodyPr wrap="square">
            <a:spAutoFit/>
          </a:bodyPr>
          <a:lstStyle/>
          <a:p>
            <a:pPr>
              <a:defRPr/>
            </a:pPr>
            <a:r>
              <a:rPr lang="en-GB" sz="1600" b="1" dirty="0" smtClean="0">
                <a:solidFill>
                  <a:srgbClr val="000000"/>
                </a:solidFill>
                <a:latin typeface="Calibri" panose="020F0502020204030204" pitchFamily="34" charset="0"/>
                <a:cs typeface="Arial" panose="020B0604020202020204" pitchFamily="34" charset="0"/>
              </a:rPr>
              <a:t>Market share </a:t>
            </a:r>
            <a:r>
              <a:rPr lang="en-GB" sz="1600" b="1" dirty="0" err="1" smtClean="0">
                <a:solidFill>
                  <a:srgbClr val="000000"/>
                </a:solidFill>
                <a:latin typeface="Calibri" panose="020F0502020204030204" pitchFamily="34" charset="0"/>
                <a:cs typeface="Arial" panose="020B0604020202020204" pitchFamily="34" charset="0"/>
              </a:rPr>
              <a:t>asuransi</a:t>
            </a:r>
            <a:r>
              <a:rPr lang="en-GB" sz="1600" b="1" dirty="0" smtClean="0">
                <a:solidFill>
                  <a:srgbClr val="000000"/>
                </a:solidFill>
                <a:latin typeface="Calibri" panose="020F0502020204030204" pitchFamily="34" charset="0"/>
                <a:cs typeface="Arial" panose="020B0604020202020204" pitchFamily="34" charset="0"/>
              </a:rPr>
              <a:t> </a:t>
            </a:r>
            <a:r>
              <a:rPr lang="en-GB" sz="1600" b="1" dirty="0" err="1" smtClean="0">
                <a:solidFill>
                  <a:srgbClr val="000000"/>
                </a:solidFill>
                <a:latin typeface="Calibri" panose="020F0502020204030204" pitchFamily="34" charset="0"/>
                <a:cs typeface="Arial" panose="020B0604020202020204" pitchFamily="34" charset="0"/>
              </a:rPr>
              <a:t>syariah</a:t>
            </a:r>
            <a:r>
              <a:rPr lang="en-GB" sz="1600" b="1" dirty="0" smtClean="0">
                <a:solidFill>
                  <a:srgbClr val="000000"/>
                </a:solidFill>
                <a:latin typeface="Calibri" panose="020F0502020204030204" pitchFamily="34" charset="0"/>
                <a:cs typeface="Arial" panose="020B0604020202020204" pitchFamily="34" charset="0"/>
              </a:rPr>
              <a:t> </a:t>
            </a:r>
            <a:r>
              <a:rPr lang="en-GB" sz="1600" b="1" dirty="0" err="1" smtClean="0">
                <a:solidFill>
                  <a:srgbClr val="000000"/>
                </a:solidFill>
                <a:latin typeface="Calibri" panose="020F0502020204030204" pitchFamily="34" charset="0"/>
                <a:cs typeface="Arial" panose="020B0604020202020204" pitchFamily="34" charset="0"/>
              </a:rPr>
              <a:t>masih</a:t>
            </a:r>
            <a:r>
              <a:rPr lang="en-GB" sz="1600" b="1" dirty="0" smtClean="0">
                <a:solidFill>
                  <a:srgbClr val="000000"/>
                </a:solidFill>
                <a:latin typeface="Calibri" panose="020F0502020204030204" pitchFamily="34" charset="0"/>
                <a:cs typeface="Arial" panose="020B0604020202020204" pitchFamily="34" charset="0"/>
              </a:rPr>
              <a:t> </a:t>
            </a:r>
            <a:r>
              <a:rPr lang="en-GB" sz="1600" b="1" dirty="0" err="1" smtClean="0">
                <a:solidFill>
                  <a:srgbClr val="000000"/>
                </a:solidFill>
                <a:latin typeface="Calibri" panose="020F0502020204030204" pitchFamily="34" charset="0"/>
                <a:cs typeface="Arial" panose="020B0604020202020204" pitchFamily="34" charset="0"/>
              </a:rPr>
              <a:t>kecil</a:t>
            </a:r>
            <a:r>
              <a:rPr lang="en-GB" sz="1600" b="1" dirty="0" smtClean="0">
                <a:solidFill>
                  <a:srgbClr val="000000"/>
                </a:solidFill>
                <a:latin typeface="Calibri" panose="020F0502020204030204" pitchFamily="34" charset="0"/>
                <a:cs typeface="Arial" panose="020B0604020202020204" pitchFamily="34" charset="0"/>
              </a:rPr>
              <a:t> </a:t>
            </a:r>
            <a:r>
              <a:rPr lang="en-GB" sz="1600" b="1" dirty="0" err="1" smtClean="0">
                <a:solidFill>
                  <a:srgbClr val="000000"/>
                </a:solidFill>
                <a:latin typeface="Calibri" panose="020F0502020204030204" pitchFamily="34" charset="0"/>
                <a:cs typeface="Arial" panose="020B0604020202020204" pitchFamily="34" charset="0"/>
              </a:rPr>
              <a:t>dan</a:t>
            </a:r>
            <a:r>
              <a:rPr lang="en-GB" sz="1600" b="1" dirty="0" smtClean="0">
                <a:solidFill>
                  <a:srgbClr val="000000"/>
                </a:solidFill>
                <a:latin typeface="Calibri" panose="020F0502020204030204" pitchFamily="34" charset="0"/>
                <a:cs typeface="Arial" panose="020B0604020202020204" pitchFamily="34" charset="0"/>
              </a:rPr>
              <a:t> </a:t>
            </a:r>
            <a:r>
              <a:rPr lang="en-GB" sz="1600" b="1" dirty="0" err="1" smtClean="0">
                <a:solidFill>
                  <a:srgbClr val="000000"/>
                </a:solidFill>
                <a:latin typeface="Calibri" panose="020F0502020204030204" pitchFamily="34" charset="0"/>
                <a:cs typeface="Arial" panose="020B0604020202020204" pitchFamily="34" charset="0"/>
              </a:rPr>
              <a:t>penetrasi</a:t>
            </a:r>
            <a:r>
              <a:rPr lang="en-GB" sz="1600" b="1" dirty="0" smtClean="0">
                <a:solidFill>
                  <a:srgbClr val="000000"/>
                </a:solidFill>
                <a:latin typeface="Calibri" panose="020F0502020204030204" pitchFamily="34" charset="0"/>
                <a:cs typeface="Arial" panose="020B0604020202020204" pitchFamily="34" charset="0"/>
              </a:rPr>
              <a:t> </a:t>
            </a:r>
            <a:r>
              <a:rPr lang="en-GB" sz="1600" b="1" dirty="0" err="1">
                <a:solidFill>
                  <a:srgbClr val="000000"/>
                </a:solidFill>
                <a:latin typeface="Calibri" panose="020F0502020204030204" pitchFamily="34" charset="0"/>
                <a:cs typeface="Arial" panose="020B0604020202020204" pitchFamily="34" charset="0"/>
              </a:rPr>
              <a:t>a</a:t>
            </a:r>
            <a:r>
              <a:rPr lang="en-GB" sz="1600" b="1" dirty="0" err="1" smtClean="0">
                <a:solidFill>
                  <a:srgbClr val="000000"/>
                </a:solidFill>
                <a:latin typeface="Calibri" panose="020F0502020204030204" pitchFamily="34" charset="0"/>
                <a:cs typeface="Arial" panose="020B0604020202020204" pitchFamily="34" charset="0"/>
              </a:rPr>
              <a:t>suransi</a:t>
            </a:r>
            <a:r>
              <a:rPr lang="en-GB" sz="1600" b="1" dirty="0" smtClean="0">
                <a:solidFill>
                  <a:srgbClr val="000000"/>
                </a:solidFill>
                <a:latin typeface="Calibri" panose="020F0502020204030204" pitchFamily="34" charset="0"/>
                <a:cs typeface="Arial" panose="020B0604020202020204" pitchFamily="34" charset="0"/>
              </a:rPr>
              <a:t> </a:t>
            </a:r>
            <a:r>
              <a:rPr lang="en-GB" sz="1600" b="1" dirty="0" err="1">
                <a:solidFill>
                  <a:srgbClr val="000000"/>
                </a:solidFill>
                <a:latin typeface="Calibri" panose="020F0502020204030204" pitchFamily="34" charset="0"/>
                <a:cs typeface="Arial" panose="020B0604020202020204" pitchFamily="34" charset="0"/>
              </a:rPr>
              <a:t>s</a:t>
            </a:r>
            <a:r>
              <a:rPr lang="en-GB" sz="1600" b="1" dirty="0" err="1" smtClean="0">
                <a:solidFill>
                  <a:srgbClr val="000000"/>
                </a:solidFill>
                <a:latin typeface="Calibri" panose="020F0502020204030204" pitchFamily="34" charset="0"/>
                <a:cs typeface="Arial" panose="020B0604020202020204" pitchFamily="34" charset="0"/>
              </a:rPr>
              <a:t>yariah</a:t>
            </a:r>
            <a:r>
              <a:rPr lang="en-GB" sz="1600" b="1" dirty="0" smtClean="0">
                <a:solidFill>
                  <a:srgbClr val="000000"/>
                </a:solidFill>
                <a:latin typeface="Calibri" panose="020F0502020204030204" pitchFamily="34" charset="0"/>
                <a:cs typeface="Arial" panose="020B0604020202020204" pitchFamily="34" charset="0"/>
              </a:rPr>
              <a:t> </a:t>
            </a:r>
            <a:r>
              <a:rPr lang="en-GB" sz="1600" b="1" dirty="0" err="1">
                <a:solidFill>
                  <a:srgbClr val="000000"/>
                </a:solidFill>
                <a:latin typeface="Calibri" panose="020F0502020204030204" pitchFamily="34" charset="0"/>
                <a:cs typeface="Arial" panose="020B0604020202020204" pitchFamily="34" charset="0"/>
              </a:rPr>
              <a:t>masih</a:t>
            </a:r>
            <a:r>
              <a:rPr lang="en-GB" sz="1600" b="1" dirty="0">
                <a:solidFill>
                  <a:srgbClr val="000000"/>
                </a:solidFill>
                <a:latin typeface="Calibri" panose="020F0502020204030204" pitchFamily="34" charset="0"/>
                <a:cs typeface="Arial" panose="020B0604020202020204" pitchFamily="34" charset="0"/>
              </a:rPr>
              <a:t> </a:t>
            </a:r>
            <a:r>
              <a:rPr lang="en-GB" sz="1600" b="1" dirty="0" err="1" smtClean="0">
                <a:solidFill>
                  <a:srgbClr val="000000"/>
                </a:solidFill>
                <a:latin typeface="Calibri" panose="020F0502020204030204" pitchFamily="34" charset="0"/>
                <a:cs typeface="Arial" panose="020B0604020202020204" pitchFamily="34" charset="0"/>
              </a:rPr>
              <a:t>rendah</a:t>
            </a:r>
            <a:endParaRPr lang="en-GB" sz="1600" b="1" dirty="0" smtClean="0">
              <a:solidFill>
                <a:srgbClr val="000000"/>
              </a:solidFill>
              <a:latin typeface="Calibri" panose="020F0502020204030204" pitchFamily="34" charset="0"/>
              <a:cs typeface="Arial" panose="020B0604020202020204" pitchFamily="34" charset="0"/>
            </a:endParaRPr>
          </a:p>
          <a:p>
            <a:pPr>
              <a:defRPr/>
            </a:pPr>
            <a:r>
              <a:rPr lang="en-GB" sz="1600" dirty="0" smtClean="0">
                <a:solidFill>
                  <a:srgbClr val="000000"/>
                </a:solidFill>
                <a:latin typeface="Calibri" panose="020F0502020204030204" pitchFamily="34" charset="0"/>
                <a:cs typeface="Arial" panose="020B0604020202020204" pitchFamily="34" charset="0"/>
              </a:rPr>
              <a:t> </a:t>
            </a:r>
            <a:r>
              <a:rPr lang="en-GB" sz="1400" dirty="0" smtClean="0">
                <a:solidFill>
                  <a:srgbClr val="000000"/>
                </a:solidFill>
                <a:latin typeface="Calibri" panose="020F0502020204030204" pitchFamily="34" charset="0"/>
                <a:cs typeface="Arial" panose="020B0604020202020204" pitchFamily="34" charset="0"/>
              </a:rPr>
              <a:t>Market share </a:t>
            </a:r>
            <a:r>
              <a:rPr lang="en-GB" sz="1400" dirty="0" err="1" smtClean="0">
                <a:solidFill>
                  <a:srgbClr val="000000"/>
                </a:solidFill>
                <a:latin typeface="Calibri" panose="020F0502020204030204" pitchFamily="34" charset="0"/>
                <a:cs typeface="Arial" panose="020B0604020202020204" pitchFamily="34" charset="0"/>
              </a:rPr>
              <a:t>asuransi</a:t>
            </a:r>
            <a:r>
              <a:rPr lang="en-GB" sz="1400" dirty="0" smtClean="0">
                <a:solidFill>
                  <a:srgbClr val="000000"/>
                </a:solidFill>
                <a:latin typeface="Calibri" panose="020F0502020204030204" pitchFamily="34" charset="0"/>
                <a:cs typeface="Arial" panose="020B0604020202020204" pitchFamily="34" charset="0"/>
              </a:rPr>
              <a:t> </a:t>
            </a:r>
            <a:r>
              <a:rPr lang="en-GB" sz="1400" dirty="0" err="1" smtClean="0">
                <a:solidFill>
                  <a:srgbClr val="000000"/>
                </a:solidFill>
                <a:latin typeface="Calibri" panose="020F0502020204030204" pitchFamily="34" charset="0"/>
                <a:cs typeface="Arial" panose="020B0604020202020204" pitchFamily="34" charset="0"/>
              </a:rPr>
              <a:t>syariah</a:t>
            </a:r>
            <a:r>
              <a:rPr lang="en-GB" sz="1400" dirty="0" smtClean="0">
                <a:solidFill>
                  <a:srgbClr val="000000"/>
                </a:solidFill>
                <a:latin typeface="Calibri" panose="020F0502020204030204" pitchFamily="34" charset="0"/>
                <a:cs typeface="Arial" panose="020B0604020202020204" pitchFamily="34" charset="0"/>
              </a:rPr>
              <a:t> </a:t>
            </a:r>
            <a:r>
              <a:rPr lang="en-GB" sz="1400" dirty="0" err="1" smtClean="0">
                <a:solidFill>
                  <a:srgbClr val="000000"/>
                </a:solidFill>
                <a:latin typeface="Calibri" panose="020F0502020204030204" pitchFamily="34" charset="0"/>
                <a:cs typeface="Arial" panose="020B0604020202020204" pitchFamily="34" charset="0"/>
              </a:rPr>
              <a:t>sebesar</a:t>
            </a:r>
            <a:r>
              <a:rPr lang="en-GB" sz="1400" dirty="0" smtClean="0">
                <a:solidFill>
                  <a:srgbClr val="000000"/>
                </a:solidFill>
                <a:latin typeface="Calibri" panose="020F0502020204030204" pitchFamily="34" charset="0"/>
                <a:cs typeface="Arial" panose="020B0604020202020204" pitchFamily="34" charset="0"/>
              </a:rPr>
              <a:t> 6% </a:t>
            </a:r>
            <a:r>
              <a:rPr lang="en-GB" sz="1400" dirty="0" err="1" smtClean="0">
                <a:solidFill>
                  <a:srgbClr val="000000"/>
                </a:solidFill>
                <a:latin typeface="Calibri" panose="020F0502020204030204" pitchFamily="34" charset="0"/>
                <a:cs typeface="Arial" panose="020B0604020202020204" pitchFamily="34" charset="0"/>
              </a:rPr>
              <a:t>dari</a:t>
            </a:r>
            <a:r>
              <a:rPr lang="en-GB" sz="1400" dirty="0" smtClean="0">
                <a:solidFill>
                  <a:srgbClr val="000000"/>
                </a:solidFill>
                <a:latin typeface="Calibri" panose="020F0502020204030204" pitchFamily="34" charset="0"/>
                <a:cs typeface="Arial" panose="020B0604020202020204" pitchFamily="34" charset="0"/>
              </a:rPr>
              <a:t> total </a:t>
            </a:r>
            <a:r>
              <a:rPr lang="en-GB" sz="1400" dirty="0" err="1" smtClean="0">
                <a:solidFill>
                  <a:srgbClr val="000000"/>
                </a:solidFill>
                <a:latin typeface="Calibri" panose="020F0502020204030204" pitchFamily="34" charset="0"/>
                <a:cs typeface="Arial" panose="020B0604020202020204" pitchFamily="34" charset="0"/>
              </a:rPr>
              <a:t>industri</a:t>
            </a:r>
            <a:r>
              <a:rPr lang="en-GB" sz="1400" dirty="0" smtClean="0">
                <a:solidFill>
                  <a:srgbClr val="000000"/>
                </a:solidFill>
                <a:latin typeface="Calibri" panose="020F0502020204030204" pitchFamily="34" charset="0"/>
                <a:cs typeface="Arial" panose="020B0604020202020204" pitchFamily="34" charset="0"/>
              </a:rPr>
              <a:t> </a:t>
            </a:r>
            <a:r>
              <a:rPr lang="en-GB" sz="1400" dirty="0" err="1" smtClean="0">
                <a:solidFill>
                  <a:srgbClr val="000000"/>
                </a:solidFill>
                <a:latin typeface="Calibri" panose="020F0502020204030204" pitchFamily="34" charset="0"/>
                <a:cs typeface="Arial" panose="020B0604020202020204" pitchFamily="34" charset="0"/>
              </a:rPr>
              <a:t>asuransi</a:t>
            </a:r>
            <a:r>
              <a:rPr lang="en-GB" sz="1400" dirty="0" smtClean="0">
                <a:solidFill>
                  <a:srgbClr val="000000"/>
                </a:solidFill>
                <a:latin typeface="Calibri" panose="020F0502020204030204" pitchFamily="34" charset="0"/>
                <a:cs typeface="Arial" panose="020B0604020202020204" pitchFamily="34" charset="0"/>
              </a:rPr>
              <a:t> </a:t>
            </a:r>
            <a:r>
              <a:rPr lang="en-GB" sz="1400" dirty="0" err="1" smtClean="0">
                <a:solidFill>
                  <a:srgbClr val="000000"/>
                </a:solidFill>
                <a:latin typeface="Calibri" panose="020F0502020204030204" pitchFamily="34" charset="0"/>
                <a:cs typeface="Arial" panose="020B0604020202020204" pitchFamily="34" charset="0"/>
              </a:rPr>
              <a:t>dan</a:t>
            </a:r>
            <a:r>
              <a:rPr lang="en-GB" sz="1400" dirty="0" smtClean="0">
                <a:solidFill>
                  <a:srgbClr val="000000"/>
                </a:solidFill>
                <a:latin typeface="Calibri" panose="020F0502020204030204" pitchFamily="34" charset="0"/>
                <a:cs typeface="Arial" panose="020B0604020202020204" pitchFamily="34" charset="0"/>
              </a:rPr>
              <a:t> </a:t>
            </a:r>
            <a:r>
              <a:rPr lang="en-GB" sz="1400" dirty="0" err="1" smtClean="0">
                <a:solidFill>
                  <a:srgbClr val="000000"/>
                </a:solidFill>
                <a:latin typeface="Calibri" panose="020F0502020204030204" pitchFamily="34" charset="0"/>
                <a:cs typeface="Arial" panose="020B0604020202020204" pitchFamily="34" charset="0"/>
              </a:rPr>
              <a:t>penetrasi</a:t>
            </a:r>
            <a:r>
              <a:rPr lang="en-GB" sz="1400" dirty="0" smtClean="0">
                <a:solidFill>
                  <a:srgbClr val="000000"/>
                </a:solidFill>
                <a:latin typeface="Calibri" panose="020F0502020204030204" pitchFamily="34" charset="0"/>
                <a:cs typeface="Arial" panose="020B0604020202020204" pitchFamily="34" charset="0"/>
              </a:rPr>
              <a:t> </a:t>
            </a:r>
            <a:r>
              <a:rPr lang="en-GB" sz="1400" dirty="0" err="1">
                <a:solidFill>
                  <a:srgbClr val="000000"/>
                </a:solidFill>
                <a:latin typeface="Calibri" panose="020F0502020204030204" pitchFamily="34" charset="0"/>
                <a:cs typeface="Arial" panose="020B0604020202020204" pitchFamily="34" charset="0"/>
              </a:rPr>
              <a:t>kontribusi</a:t>
            </a:r>
            <a:r>
              <a:rPr lang="en-GB" sz="1400" dirty="0">
                <a:solidFill>
                  <a:srgbClr val="000000"/>
                </a:solidFill>
                <a:latin typeface="Calibri" panose="020F0502020204030204" pitchFamily="34" charset="0"/>
                <a:cs typeface="Arial" panose="020B0604020202020204" pitchFamily="34" charset="0"/>
              </a:rPr>
              <a:t> </a:t>
            </a:r>
            <a:r>
              <a:rPr lang="en-GB" sz="1400" dirty="0" err="1">
                <a:solidFill>
                  <a:srgbClr val="000000"/>
                </a:solidFill>
                <a:latin typeface="Calibri" panose="020F0502020204030204" pitchFamily="34" charset="0"/>
                <a:cs typeface="Arial" panose="020B0604020202020204" pitchFamily="34" charset="0"/>
              </a:rPr>
              <a:t>bruto</a:t>
            </a:r>
            <a:r>
              <a:rPr lang="en-GB" sz="1400" dirty="0">
                <a:solidFill>
                  <a:srgbClr val="000000"/>
                </a:solidFill>
                <a:latin typeface="Calibri" panose="020F0502020204030204" pitchFamily="34" charset="0"/>
                <a:cs typeface="Arial" panose="020B0604020202020204" pitchFamily="34" charset="0"/>
              </a:rPr>
              <a:t> </a:t>
            </a:r>
            <a:r>
              <a:rPr lang="en-GB" sz="1400" dirty="0" err="1">
                <a:solidFill>
                  <a:srgbClr val="000000"/>
                </a:solidFill>
                <a:latin typeface="Calibri" panose="020F0502020204030204" pitchFamily="34" charset="0"/>
                <a:cs typeface="Arial" panose="020B0604020202020204" pitchFamily="34" charset="0"/>
              </a:rPr>
              <a:t>perusahaan</a:t>
            </a:r>
            <a:r>
              <a:rPr lang="en-GB" sz="1400" dirty="0">
                <a:solidFill>
                  <a:srgbClr val="000000"/>
                </a:solidFill>
                <a:latin typeface="Calibri" panose="020F0502020204030204" pitchFamily="34" charset="0"/>
                <a:cs typeface="Arial" panose="020B0604020202020204" pitchFamily="34" charset="0"/>
              </a:rPr>
              <a:t> </a:t>
            </a:r>
            <a:r>
              <a:rPr lang="en-GB" sz="1400" dirty="0" err="1">
                <a:solidFill>
                  <a:srgbClr val="000000"/>
                </a:solidFill>
                <a:latin typeface="Calibri" panose="020F0502020204030204" pitchFamily="34" charset="0"/>
                <a:cs typeface="Arial" panose="020B0604020202020204" pitchFamily="34" charset="0"/>
              </a:rPr>
              <a:t>perasuransian</a:t>
            </a:r>
            <a:r>
              <a:rPr lang="en-GB" sz="1400" dirty="0">
                <a:solidFill>
                  <a:srgbClr val="000000"/>
                </a:solidFill>
                <a:latin typeface="Calibri" panose="020F0502020204030204" pitchFamily="34" charset="0"/>
                <a:cs typeface="Arial" panose="020B0604020202020204" pitchFamily="34" charset="0"/>
              </a:rPr>
              <a:t>  </a:t>
            </a:r>
            <a:r>
              <a:rPr lang="en-GB" sz="1400" dirty="0" err="1">
                <a:solidFill>
                  <a:srgbClr val="000000"/>
                </a:solidFill>
                <a:latin typeface="Calibri" panose="020F0502020204030204" pitchFamily="34" charset="0"/>
                <a:cs typeface="Arial" panose="020B0604020202020204" pitchFamily="34" charset="0"/>
              </a:rPr>
              <a:t>syariah</a:t>
            </a:r>
            <a:r>
              <a:rPr lang="en-GB" sz="1400" dirty="0">
                <a:solidFill>
                  <a:srgbClr val="000000"/>
                </a:solidFill>
                <a:latin typeface="Calibri" panose="020F0502020204030204" pitchFamily="34" charset="0"/>
                <a:cs typeface="Arial" panose="020B0604020202020204" pitchFamily="34" charset="0"/>
              </a:rPr>
              <a:t> </a:t>
            </a:r>
            <a:r>
              <a:rPr lang="en-GB" sz="1400" dirty="0" err="1">
                <a:solidFill>
                  <a:srgbClr val="000000"/>
                </a:solidFill>
                <a:latin typeface="Calibri" panose="020F0502020204030204" pitchFamily="34" charset="0"/>
                <a:cs typeface="Arial" panose="020B0604020202020204" pitchFamily="34" charset="0"/>
              </a:rPr>
              <a:t>sd</a:t>
            </a:r>
            <a:r>
              <a:rPr lang="en-GB" sz="1400" dirty="0">
                <a:solidFill>
                  <a:srgbClr val="000000"/>
                </a:solidFill>
                <a:latin typeface="Calibri" panose="020F0502020204030204" pitchFamily="34" charset="0"/>
                <a:cs typeface="Arial" panose="020B0604020202020204" pitchFamily="34" charset="0"/>
              </a:rPr>
              <a:t>  </a:t>
            </a:r>
            <a:r>
              <a:rPr lang="en-GB" sz="1400" dirty="0" err="1" smtClean="0">
                <a:solidFill>
                  <a:srgbClr val="000000"/>
                </a:solidFill>
                <a:latin typeface="Calibri" panose="020F0502020204030204" pitchFamily="34" charset="0"/>
                <a:cs typeface="Arial" panose="020B0604020202020204" pitchFamily="34" charset="0"/>
              </a:rPr>
              <a:t>triwulan</a:t>
            </a:r>
            <a:r>
              <a:rPr lang="en-GB" sz="1400" dirty="0" smtClean="0">
                <a:solidFill>
                  <a:srgbClr val="000000"/>
                </a:solidFill>
                <a:latin typeface="Calibri" panose="020F0502020204030204" pitchFamily="34" charset="0"/>
                <a:cs typeface="Arial" panose="020B0604020202020204" pitchFamily="34" charset="0"/>
              </a:rPr>
              <a:t> </a:t>
            </a:r>
            <a:r>
              <a:rPr lang="en-GB" sz="1400" dirty="0">
                <a:solidFill>
                  <a:srgbClr val="000000"/>
                </a:solidFill>
                <a:latin typeface="Calibri" panose="020F0502020204030204" pitchFamily="34" charset="0"/>
                <a:cs typeface="Arial" panose="020B0604020202020204" pitchFamily="34" charset="0"/>
              </a:rPr>
              <a:t>IV </a:t>
            </a:r>
            <a:r>
              <a:rPr lang="en-GB" sz="1400" dirty="0" err="1">
                <a:solidFill>
                  <a:srgbClr val="000000"/>
                </a:solidFill>
                <a:latin typeface="Calibri" panose="020F0502020204030204" pitchFamily="34" charset="0"/>
                <a:cs typeface="Arial" panose="020B0604020202020204" pitchFamily="34" charset="0"/>
              </a:rPr>
              <a:t>tahun</a:t>
            </a:r>
            <a:r>
              <a:rPr lang="en-GB" sz="1400" dirty="0">
                <a:solidFill>
                  <a:srgbClr val="000000"/>
                </a:solidFill>
                <a:latin typeface="Calibri" panose="020F0502020204030204" pitchFamily="34" charset="0"/>
                <a:cs typeface="Arial" panose="020B0604020202020204" pitchFamily="34" charset="0"/>
              </a:rPr>
              <a:t> 2013 0,11% </a:t>
            </a:r>
            <a:r>
              <a:rPr lang="en-GB" sz="1400" dirty="0" err="1">
                <a:solidFill>
                  <a:srgbClr val="000000"/>
                </a:solidFill>
                <a:latin typeface="Calibri" panose="020F0502020204030204" pitchFamily="34" charset="0"/>
                <a:cs typeface="Arial" panose="020B0604020202020204" pitchFamily="34" charset="0"/>
              </a:rPr>
              <a:t>dari</a:t>
            </a:r>
            <a:r>
              <a:rPr lang="en-GB" sz="1400" dirty="0">
                <a:solidFill>
                  <a:srgbClr val="000000"/>
                </a:solidFill>
                <a:latin typeface="Calibri" panose="020F0502020204030204" pitchFamily="34" charset="0"/>
                <a:cs typeface="Arial" panose="020B0604020202020204" pitchFamily="34" charset="0"/>
              </a:rPr>
              <a:t> total GDP </a:t>
            </a:r>
            <a:r>
              <a:rPr lang="en-GB" sz="1400" dirty="0" err="1">
                <a:solidFill>
                  <a:srgbClr val="000000"/>
                </a:solidFill>
                <a:latin typeface="Calibri" panose="020F0502020204030204" pitchFamily="34" charset="0"/>
                <a:cs typeface="Arial" panose="020B0604020202020204" pitchFamily="34" charset="0"/>
              </a:rPr>
              <a:t>nasional</a:t>
            </a:r>
            <a:r>
              <a:rPr lang="en-GB" sz="1400" dirty="0">
                <a:solidFill>
                  <a:srgbClr val="000000"/>
                </a:solidFill>
                <a:latin typeface="Calibri" panose="020F0502020204030204" pitchFamily="34" charset="0"/>
                <a:cs typeface="Arial" panose="020B0604020202020204" pitchFamily="34" charset="0"/>
              </a:rPr>
              <a:t>  (OJK</a:t>
            </a:r>
            <a:r>
              <a:rPr lang="en-GB" sz="1400" dirty="0" smtClean="0">
                <a:solidFill>
                  <a:srgbClr val="000000"/>
                </a:solidFill>
                <a:latin typeface="Calibri" panose="020F0502020204030204" pitchFamily="34" charset="0"/>
                <a:cs typeface="Arial" panose="020B0604020202020204" pitchFamily="34" charset="0"/>
              </a:rPr>
              <a:t>)</a:t>
            </a:r>
            <a:endParaRPr lang="en-GB" sz="1400" dirty="0">
              <a:solidFill>
                <a:srgbClr val="000000"/>
              </a:solidFill>
              <a:latin typeface="Calibri" panose="020F0502020204030204" pitchFamily="34" charset="0"/>
              <a:cs typeface="Arial" panose="020B0604020202020204" pitchFamily="34" charset="0"/>
            </a:endParaRPr>
          </a:p>
        </p:txBody>
      </p:sp>
      <p:pic>
        <p:nvPicPr>
          <p:cNvPr id="27659"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48723" y="5211221"/>
            <a:ext cx="1833053" cy="102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951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7315200" cy="762000"/>
          </a:xfrm>
        </p:spPr>
        <p:txBody>
          <a:bodyPr/>
          <a:lstStyle/>
          <a:p>
            <a:r>
              <a:rPr lang="en-US" dirty="0" err="1" smtClean="0">
                <a:solidFill>
                  <a:srgbClr val="C00000"/>
                </a:solidFill>
              </a:rPr>
              <a:t>Tantangan</a:t>
            </a:r>
            <a:r>
              <a:rPr lang="en-US" dirty="0" smtClean="0">
                <a:solidFill>
                  <a:srgbClr val="C00000"/>
                </a:solidFill>
              </a:rPr>
              <a:t> </a:t>
            </a:r>
            <a:r>
              <a:rPr lang="en-US" dirty="0" err="1" smtClean="0">
                <a:solidFill>
                  <a:srgbClr val="C00000"/>
                </a:solidFill>
              </a:rPr>
              <a:t>pengembangan</a:t>
            </a:r>
            <a:r>
              <a:rPr lang="en-US" dirty="0" smtClean="0">
                <a:solidFill>
                  <a:srgbClr val="C00000"/>
                </a:solidFill>
              </a:rPr>
              <a:t> </a:t>
            </a:r>
            <a:r>
              <a:rPr lang="en-US" dirty="0" err="1" smtClean="0">
                <a:solidFill>
                  <a:srgbClr val="C00000"/>
                </a:solidFill>
              </a:rPr>
              <a:t>asuransi</a:t>
            </a:r>
            <a:r>
              <a:rPr lang="en-US" dirty="0" smtClean="0">
                <a:solidFill>
                  <a:srgbClr val="C00000"/>
                </a:solidFill>
              </a:rPr>
              <a:t> </a:t>
            </a:r>
            <a:r>
              <a:rPr lang="en-US" dirty="0" err="1" smtClean="0">
                <a:solidFill>
                  <a:srgbClr val="C00000"/>
                </a:solidFill>
              </a:rPr>
              <a:t>syariah</a:t>
            </a:r>
            <a:r>
              <a:rPr lang="en-US" dirty="0" smtClean="0">
                <a:solidFill>
                  <a:srgbClr val="C00000"/>
                </a:solidFill>
              </a:rPr>
              <a:t> </a:t>
            </a:r>
            <a:endParaRPr lang="en-GB" dirty="0">
              <a:solidFill>
                <a:srgbClr val="C00000"/>
              </a:solidFill>
            </a:endParaRPr>
          </a:p>
        </p:txBody>
      </p:sp>
      <p:graphicFrame>
        <p:nvGraphicFramePr>
          <p:cNvPr id="4" name="Diagram 3"/>
          <p:cNvGraphicFramePr/>
          <p:nvPr>
            <p:extLst>
              <p:ext uri="{D42A27DB-BD31-4B8C-83A1-F6EECF244321}">
                <p14:modId xmlns:p14="http://schemas.microsoft.com/office/powerpoint/2010/main" val="1809944979"/>
              </p:ext>
            </p:extLst>
          </p:nvPr>
        </p:nvGraphicFramePr>
        <p:xfrm>
          <a:off x="457200" y="1219200"/>
          <a:ext cx="7772400" cy="467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1"/>
          <p:cNvSpPr txBox="1">
            <a:spLocks noChangeArrowheads="1"/>
          </p:cNvSpPr>
          <p:nvPr/>
        </p:nvSpPr>
        <p:spPr bwMode="auto">
          <a:xfrm>
            <a:off x="600075" y="6308308"/>
            <a:ext cx="38100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600" dirty="0" err="1">
                <a:latin typeface="Calibri" panose="020F0502020204030204" pitchFamily="34" charset="0"/>
              </a:rPr>
              <a:t>Sumber</a:t>
            </a:r>
            <a:r>
              <a:rPr lang="en-US" altLang="en-US" sz="1600" dirty="0">
                <a:latin typeface="Calibri" panose="020F0502020204030204" pitchFamily="34" charset="0"/>
              </a:rPr>
              <a:t> : IKNB </a:t>
            </a:r>
            <a:r>
              <a:rPr lang="en-US" altLang="en-US" sz="1600" dirty="0" err="1">
                <a:latin typeface="Calibri" panose="020F0502020204030204" pitchFamily="34" charset="0"/>
              </a:rPr>
              <a:t>Syariah</a:t>
            </a:r>
            <a:r>
              <a:rPr lang="en-US" altLang="en-US" sz="1600" dirty="0">
                <a:latin typeface="Calibri" panose="020F0502020204030204" pitchFamily="34" charset="0"/>
              </a:rPr>
              <a:t> OJK</a:t>
            </a:r>
            <a:endParaRPr lang="en-GB" altLang="en-US" sz="1600" dirty="0">
              <a:latin typeface="Calibri" panose="020F0502020204030204" pitchFamily="34" charset="0"/>
            </a:endParaRPr>
          </a:p>
        </p:txBody>
      </p:sp>
    </p:spTree>
    <p:extLst>
      <p:ext uri="{BB962C8B-B14F-4D97-AF65-F5344CB8AC3E}">
        <p14:creationId xmlns:p14="http://schemas.microsoft.com/office/powerpoint/2010/main" val="34472544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B276BE70-B2E1-4758-9707-4A04B5A5285E}" type="slidenum">
              <a:rPr lang="en-US" altLang="en-US" smtClean="0"/>
              <a:pPr>
                <a:defRPr/>
              </a:pPr>
              <a:t>18</a:t>
            </a:fld>
            <a:endParaRPr lang="en-US" altLang="en-US"/>
          </a:p>
        </p:txBody>
      </p:sp>
      <p:sp>
        <p:nvSpPr>
          <p:cNvPr id="28675" name="TextBox 11"/>
          <p:cNvSpPr txBox="1">
            <a:spLocks noChangeArrowheads="1"/>
          </p:cNvSpPr>
          <p:nvPr/>
        </p:nvSpPr>
        <p:spPr bwMode="auto">
          <a:xfrm>
            <a:off x="1284288" y="5531644"/>
            <a:ext cx="6653212"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400" b="1" i="1" dirty="0">
                <a:solidFill>
                  <a:srgbClr val="000000"/>
                </a:solidFill>
                <a:latin typeface="Calibri" panose="020F0502020204030204" pitchFamily="34" charset="0"/>
              </a:rPr>
              <a:t>“</a:t>
            </a:r>
            <a:r>
              <a:rPr lang="en-US" altLang="en-US" sz="1400" b="1" i="1" dirty="0" err="1">
                <a:solidFill>
                  <a:srgbClr val="000000"/>
                </a:solidFill>
                <a:latin typeface="Calibri" panose="020F0502020204030204" pitchFamily="34" charset="0"/>
              </a:rPr>
              <a:t>Mereka</a:t>
            </a:r>
            <a:r>
              <a:rPr lang="en-US" altLang="en-US" sz="1400" b="1" i="1" dirty="0">
                <a:solidFill>
                  <a:srgbClr val="000000"/>
                </a:solidFill>
                <a:latin typeface="Calibri" panose="020F0502020204030204" pitchFamily="34" charset="0"/>
              </a:rPr>
              <a:t> </a:t>
            </a:r>
            <a:r>
              <a:rPr lang="en-US" altLang="en-US" sz="1400" b="1" i="1" dirty="0" err="1">
                <a:solidFill>
                  <a:srgbClr val="000000"/>
                </a:solidFill>
                <a:latin typeface="Calibri" panose="020F0502020204030204" pitchFamily="34" charset="0"/>
              </a:rPr>
              <a:t>tidak</a:t>
            </a:r>
            <a:r>
              <a:rPr lang="en-US" altLang="en-US" sz="1400" b="1" i="1" dirty="0">
                <a:solidFill>
                  <a:srgbClr val="000000"/>
                </a:solidFill>
                <a:latin typeface="Calibri" panose="020F0502020204030204" pitchFamily="34" charset="0"/>
              </a:rPr>
              <a:t> </a:t>
            </a:r>
            <a:r>
              <a:rPr lang="en-US" altLang="en-US" sz="1400" b="1" i="1" dirty="0" err="1">
                <a:solidFill>
                  <a:srgbClr val="000000"/>
                </a:solidFill>
                <a:latin typeface="Calibri" panose="020F0502020204030204" pitchFamily="34" charset="0"/>
              </a:rPr>
              <a:t>melihat</a:t>
            </a:r>
            <a:r>
              <a:rPr lang="en-US" altLang="en-US" sz="1400" b="1" i="1" dirty="0">
                <a:solidFill>
                  <a:srgbClr val="000000"/>
                </a:solidFill>
                <a:latin typeface="Calibri" panose="020F0502020204030204" pitchFamily="34" charset="0"/>
              </a:rPr>
              <a:t> </a:t>
            </a:r>
            <a:r>
              <a:rPr lang="en-US" altLang="en-US" sz="1400" b="1" i="1" dirty="0" err="1">
                <a:solidFill>
                  <a:srgbClr val="000000"/>
                </a:solidFill>
                <a:latin typeface="Calibri" panose="020F0502020204030204" pitchFamily="34" charset="0"/>
              </a:rPr>
              <a:t>apakah</a:t>
            </a:r>
            <a:r>
              <a:rPr lang="en-US" altLang="en-US" sz="1400" b="1" i="1" dirty="0">
                <a:solidFill>
                  <a:srgbClr val="000000"/>
                </a:solidFill>
                <a:latin typeface="Calibri" panose="020F0502020204030204" pitchFamily="34" charset="0"/>
              </a:rPr>
              <a:t> yang </a:t>
            </a:r>
            <a:r>
              <a:rPr lang="en-US" altLang="en-US" sz="1400" b="1" i="1" dirty="0" err="1">
                <a:solidFill>
                  <a:srgbClr val="000000"/>
                </a:solidFill>
                <a:latin typeface="Calibri" panose="020F0502020204030204" pitchFamily="34" charset="0"/>
              </a:rPr>
              <a:t>ditawari</a:t>
            </a:r>
            <a:r>
              <a:rPr lang="en-US" altLang="en-US" sz="1400" b="1" i="1" dirty="0">
                <a:solidFill>
                  <a:srgbClr val="000000"/>
                </a:solidFill>
                <a:latin typeface="Calibri" panose="020F0502020204030204" pitchFamily="34" charset="0"/>
              </a:rPr>
              <a:t> </a:t>
            </a:r>
            <a:r>
              <a:rPr lang="en-US" altLang="en-US" sz="1400" b="1" i="1" dirty="0" err="1">
                <a:solidFill>
                  <a:srgbClr val="000000"/>
                </a:solidFill>
                <a:latin typeface="Calibri" panose="020F0502020204030204" pitchFamily="34" charset="0"/>
              </a:rPr>
              <a:t>itu</a:t>
            </a:r>
            <a:r>
              <a:rPr lang="en-US" altLang="en-US" sz="1400" b="1" i="1" dirty="0">
                <a:solidFill>
                  <a:srgbClr val="000000"/>
                </a:solidFill>
                <a:latin typeface="Calibri" panose="020F0502020204030204" pitchFamily="34" charset="0"/>
              </a:rPr>
              <a:t> </a:t>
            </a:r>
            <a:r>
              <a:rPr lang="en-US" altLang="en-US" sz="1400" b="1" i="1" dirty="0" err="1">
                <a:solidFill>
                  <a:srgbClr val="000000"/>
                </a:solidFill>
                <a:latin typeface="Calibri" panose="020F0502020204030204" pitchFamily="34" charset="0"/>
              </a:rPr>
              <a:t>produk</a:t>
            </a:r>
            <a:r>
              <a:rPr lang="en-US" altLang="en-US" sz="1400" b="1" i="1" dirty="0">
                <a:solidFill>
                  <a:srgbClr val="000000"/>
                </a:solidFill>
                <a:latin typeface="Calibri" panose="020F0502020204030204" pitchFamily="34" charset="0"/>
              </a:rPr>
              <a:t> </a:t>
            </a:r>
            <a:r>
              <a:rPr lang="en-US" altLang="en-US" sz="1400" b="1" i="1" dirty="0" err="1">
                <a:solidFill>
                  <a:srgbClr val="000000"/>
                </a:solidFill>
                <a:latin typeface="Calibri" panose="020F0502020204030204" pitchFamily="34" charset="0"/>
              </a:rPr>
              <a:t>Syariah</a:t>
            </a:r>
            <a:r>
              <a:rPr lang="en-US" altLang="en-US" sz="1400" b="1" i="1" dirty="0">
                <a:solidFill>
                  <a:srgbClr val="000000"/>
                </a:solidFill>
                <a:latin typeface="Calibri" panose="020F0502020204030204" pitchFamily="34" charset="0"/>
              </a:rPr>
              <a:t> </a:t>
            </a:r>
            <a:r>
              <a:rPr lang="en-US" altLang="en-US" sz="1400" b="1" i="1" dirty="0" err="1">
                <a:solidFill>
                  <a:srgbClr val="000000"/>
                </a:solidFill>
                <a:latin typeface="Calibri" panose="020F0502020204030204" pitchFamily="34" charset="0"/>
              </a:rPr>
              <a:t>atau</a:t>
            </a:r>
            <a:r>
              <a:rPr lang="en-US" altLang="en-US" sz="1400" b="1" i="1" dirty="0">
                <a:solidFill>
                  <a:srgbClr val="000000"/>
                </a:solidFill>
                <a:latin typeface="Calibri" panose="020F0502020204030204" pitchFamily="34" charset="0"/>
              </a:rPr>
              <a:t> non </a:t>
            </a:r>
            <a:r>
              <a:rPr lang="en-US" altLang="en-US" sz="1400" b="1" i="1" dirty="0" err="1">
                <a:solidFill>
                  <a:srgbClr val="000000"/>
                </a:solidFill>
                <a:latin typeface="Calibri" panose="020F0502020204030204" pitchFamily="34" charset="0"/>
              </a:rPr>
              <a:t>Syariah</a:t>
            </a:r>
            <a:r>
              <a:rPr lang="en-US" altLang="en-US" sz="1400" b="1" i="1" dirty="0">
                <a:solidFill>
                  <a:srgbClr val="000000"/>
                </a:solidFill>
                <a:latin typeface="Calibri" panose="020F0502020204030204" pitchFamily="34" charset="0"/>
              </a:rPr>
              <a:t>. </a:t>
            </a:r>
            <a:r>
              <a:rPr lang="en-US" altLang="en-US" sz="1400" b="1" i="1" dirty="0" err="1">
                <a:solidFill>
                  <a:srgbClr val="000000"/>
                </a:solidFill>
                <a:latin typeface="Calibri" panose="020F0502020204030204" pitchFamily="34" charset="0"/>
              </a:rPr>
              <a:t>Mereka</a:t>
            </a:r>
            <a:r>
              <a:rPr lang="en-US" altLang="en-US" sz="1400" b="1" i="1" dirty="0">
                <a:solidFill>
                  <a:srgbClr val="000000"/>
                </a:solidFill>
                <a:latin typeface="Calibri" panose="020F0502020204030204" pitchFamily="34" charset="0"/>
              </a:rPr>
              <a:t> </a:t>
            </a:r>
            <a:r>
              <a:rPr lang="en-US" altLang="en-US" sz="1400" b="1" i="1" dirty="0" err="1">
                <a:solidFill>
                  <a:srgbClr val="000000"/>
                </a:solidFill>
                <a:latin typeface="Calibri" panose="020F0502020204030204" pitchFamily="34" charset="0"/>
              </a:rPr>
              <a:t>akan</a:t>
            </a:r>
            <a:r>
              <a:rPr lang="en-US" altLang="en-US" sz="1400" b="1" i="1" dirty="0">
                <a:solidFill>
                  <a:srgbClr val="000000"/>
                </a:solidFill>
                <a:latin typeface="Calibri" panose="020F0502020204030204" pitchFamily="34" charset="0"/>
              </a:rPr>
              <a:t> </a:t>
            </a:r>
            <a:r>
              <a:rPr lang="en-US" altLang="en-US" sz="1400" b="1" i="1" dirty="0" err="1">
                <a:solidFill>
                  <a:srgbClr val="000000"/>
                </a:solidFill>
                <a:latin typeface="Calibri" panose="020F0502020204030204" pitchFamily="34" charset="0"/>
              </a:rPr>
              <a:t>lebih</a:t>
            </a:r>
            <a:r>
              <a:rPr lang="en-US" altLang="en-US" sz="1400" b="1" i="1" dirty="0">
                <a:solidFill>
                  <a:srgbClr val="000000"/>
                </a:solidFill>
                <a:latin typeface="Calibri" panose="020F0502020204030204" pitchFamily="34" charset="0"/>
              </a:rPr>
              <a:t> </a:t>
            </a:r>
            <a:r>
              <a:rPr lang="en-US" altLang="en-US" sz="1400" b="1" i="1" dirty="0" err="1">
                <a:solidFill>
                  <a:srgbClr val="000000"/>
                </a:solidFill>
                <a:latin typeface="Calibri" panose="020F0502020204030204" pitchFamily="34" charset="0"/>
              </a:rPr>
              <a:t>bertanya</a:t>
            </a:r>
            <a:r>
              <a:rPr lang="en-US" altLang="en-US" sz="1400" b="1" i="1" dirty="0">
                <a:solidFill>
                  <a:srgbClr val="000000"/>
                </a:solidFill>
                <a:latin typeface="Calibri" panose="020F0502020204030204" pitchFamily="34" charset="0"/>
              </a:rPr>
              <a:t>, </a:t>
            </a:r>
            <a:r>
              <a:rPr lang="en-US" altLang="en-US" sz="1400" b="1" i="1" dirty="0" err="1">
                <a:solidFill>
                  <a:srgbClr val="000000"/>
                </a:solidFill>
                <a:latin typeface="Calibri" panose="020F0502020204030204" pitchFamily="34" charset="0"/>
              </a:rPr>
              <a:t>apa</a:t>
            </a:r>
            <a:r>
              <a:rPr lang="en-US" altLang="en-US" sz="1400" b="1" i="1" dirty="0">
                <a:solidFill>
                  <a:srgbClr val="000000"/>
                </a:solidFill>
                <a:latin typeface="Calibri" panose="020F0502020204030204" pitchFamily="34" charset="0"/>
              </a:rPr>
              <a:t> </a:t>
            </a:r>
            <a:r>
              <a:rPr lang="en-US" altLang="en-US" sz="1400" b="1" i="1" dirty="0" err="1">
                <a:solidFill>
                  <a:srgbClr val="000000"/>
                </a:solidFill>
                <a:latin typeface="Calibri" panose="020F0502020204030204" pitchFamily="34" charset="0"/>
              </a:rPr>
              <a:t>benefitnya</a:t>
            </a:r>
            <a:r>
              <a:rPr lang="en-US" altLang="en-US" sz="1400" b="1" i="1" dirty="0">
                <a:solidFill>
                  <a:srgbClr val="000000"/>
                </a:solidFill>
                <a:latin typeface="Calibri" panose="020F0502020204030204" pitchFamily="34" charset="0"/>
              </a:rPr>
              <a:t> </a:t>
            </a:r>
            <a:r>
              <a:rPr lang="en-US" altLang="en-US" sz="1400" b="1" i="1" dirty="0" err="1">
                <a:solidFill>
                  <a:srgbClr val="000000"/>
                </a:solidFill>
                <a:latin typeface="Calibri" panose="020F0502020204030204" pitchFamily="34" charset="0"/>
              </a:rPr>
              <a:t>untuk</a:t>
            </a:r>
            <a:r>
              <a:rPr lang="en-US" altLang="en-US" sz="1400" b="1" i="1" dirty="0">
                <a:solidFill>
                  <a:srgbClr val="000000"/>
                </a:solidFill>
                <a:latin typeface="Calibri" panose="020F0502020204030204" pitchFamily="34" charset="0"/>
              </a:rPr>
              <a:t> </a:t>
            </a:r>
            <a:r>
              <a:rPr lang="en-US" altLang="en-US" sz="1400" b="1" i="1" dirty="0" err="1">
                <a:solidFill>
                  <a:srgbClr val="000000"/>
                </a:solidFill>
                <a:latin typeface="Calibri" panose="020F0502020204030204" pitchFamily="34" charset="0"/>
              </a:rPr>
              <a:t>saya</a:t>
            </a:r>
            <a:r>
              <a:rPr lang="en-US" altLang="en-US" sz="1400" b="1" i="1" dirty="0">
                <a:solidFill>
                  <a:srgbClr val="000000"/>
                </a:solidFill>
                <a:latin typeface="Calibri" panose="020F0502020204030204" pitchFamily="34" charset="0"/>
              </a:rPr>
              <a:t>?” </a:t>
            </a:r>
          </a:p>
          <a:p>
            <a:pPr algn="ctr"/>
            <a:endParaRPr lang="en-US" altLang="en-US" sz="1400" b="1" i="1" dirty="0">
              <a:latin typeface="Calibri" panose="020F0502020204030204" pitchFamily="34" charset="0"/>
            </a:endParaRPr>
          </a:p>
        </p:txBody>
      </p:sp>
      <p:grpSp>
        <p:nvGrpSpPr>
          <p:cNvPr id="28676" name="Group 7"/>
          <p:cNvGrpSpPr>
            <a:grpSpLocks/>
          </p:cNvGrpSpPr>
          <p:nvPr/>
        </p:nvGrpSpPr>
        <p:grpSpPr bwMode="auto">
          <a:xfrm>
            <a:off x="2306638" y="1406525"/>
            <a:ext cx="5505450" cy="919162"/>
            <a:chOff x="1316751" y="1085671"/>
            <a:chExt cx="5505462" cy="918765"/>
          </a:xfrm>
        </p:grpSpPr>
        <p:sp>
          <p:nvSpPr>
            <p:cNvPr id="7" name="Rounded Rectangle 6"/>
            <p:cNvSpPr/>
            <p:nvPr/>
          </p:nvSpPr>
          <p:spPr>
            <a:xfrm>
              <a:off x="1316751" y="1085671"/>
              <a:ext cx="5505462" cy="918765"/>
            </a:xfrm>
            <a:prstGeom prst="roundRect">
              <a:avLst>
                <a:gd name="adj" fmla="val 16670"/>
              </a:avLst>
            </a:prstGeom>
            <a:solidFill>
              <a:schemeClr val="bg1">
                <a:lumMod val="95000"/>
              </a:schemeClr>
            </a:solidFill>
          </p:spPr>
          <p:style>
            <a:lnRef idx="2">
              <a:schemeClr val="accent3">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8" name="Rounded Rectangle 5"/>
            <p:cNvSpPr/>
            <p:nvPr/>
          </p:nvSpPr>
          <p:spPr>
            <a:xfrm>
              <a:off x="1361201" y="1130102"/>
              <a:ext cx="5416562" cy="82990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20904" tIns="120904" rIns="120904" bIns="120904" spcCol="1270" anchor="ctr"/>
            <a:lstStyle/>
            <a:p>
              <a:pPr algn="ctr" defTabSz="755650" fontAlgn="auto">
                <a:lnSpc>
                  <a:spcPct val="90000"/>
                </a:lnSpc>
                <a:spcAft>
                  <a:spcPct val="35000"/>
                </a:spcAft>
                <a:defRPr/>
              </a:pPr>
              <a:r>
                <a:rPr lang="en-US" sz="1700" b="1" dirty="0">
                  <a:latin typeface="Calibri" panose="020F0502020204030204" pitchFamily="34" charset="0"/>
                </a:rPr>
                <a:t>Conventional loyalists </a:t>
              </a:r>
              <a:r>
                <a:rPr lang="en-US" sz="1600" b="1" dirty="0">
                  <a:latin typeface="Calibri" panose="020F0502020204030204" pitchFamily="34" charset="0"/>
                </a:rPr>
                <a:t>– </a:t>
              </a:r>
              <a:r>
                <a:rPr lang="en-US" sz="1600" dirty="0" err="1">
                  <a:solidFill>
                    <a:schemeClr val="tx1"/>
                  </a:solidFill>
                  <a:latin typeface="Calibri" panose="020F0502020204030204" pitchFamily="34" charset="0"/>
                </a:rPr>
                <a:t>masyarakat</a:t>
              </a:r>
              <a:r>
                <a:rPr lang="en-US" sz="1600" dirty="0">
                  <a:solidFill>
                    <a:schemeClr val="tx1"/>
                  </a:solidFill>
                  <a:latin typeface="Calibri" panose="020F0502020204030204" pitchFamily="34" charset="0"/>
                </a:rPr>
                <a:t> yang </a:t>
              </a:r>
              <a:r>
                <a:rPr lang="en-US" sz="1600" dirty="0" err="1">
                  <a:solidFill>
                    <a:schemeClr val="tx1"/>
                  </a:solidFill>
                  <a:latin typeface="Calibri" panose="020F0502020204030204" pitchFamily="34" charset="0"/>
                </a:rPr>
                <a:t>tidak</a:t>
              </a:r>
              <a:r>
                <a:rPr lang="en-US" sz="1600" dirty="0">
                  <a:solidFill>
                    <a:schemeClr val="tx1"/>
                  </a:solidFill>
                  <a:latin typeface="Calibri" panose="020F0502020204030204" pitchFamily="34" charset="0"/>
                </a:rPr>
                <a:t> </a:t>
              </a:r>
              <a:r>
                <a:rPr lang="en-US" sz="1600" dirty="0" err="1">
                  <a:solidFill>
                    <a:schemeClr val="tx1"/>
                  </a:solidFill>
                  <a:latin typeface="Calibri" panose="020F0502020204030204" pitchFamily="34" charset="0"/>
                </a:rPr>
                <a:t>melihat</a:t>
              </a:r>
              <a:r>
                <a:rPr lang="en-US" sz="1600" dirty="0">
                  <a:solidFill>
                    <a:schemeClr val="tx1"/>
                  </a:solidFill>
                  <a:latin typeface="Calibri" panose="020F0502020204030204" pitchFamily="34" charset="0"/>
                </a:rPr>
                <a:t> </a:t>
              </a:r>
              <a:r>
                <a:rPr lang="en-US" sz="1600" dirty="0" err="1">
                  <a:solidFill>
                    <a:schemeClr val="tx1"/>
                  </a:solidFill>
                  <a:latin typeface="Calibri" panose="020F0502020204030204" pitchFamily="34" charset="0"/>
                </a:rPr>
                <a:t>perbedaan</a:t>
              </a:r>
              <a:r>
                <a:rPr lang="en-US" sz="1600" dirty="0">
                  <a:solidFill>
                    <a:schemeClr val="tx1"/>
                  </a:solidFill>
                  <a:latin typeface="Calibri" panose="020F0502020204030204" pitchFamily="34" charset="0"/>
                </a:rPr>
                <a:t> </a:t>
              </a:r>
              <a:r>
                <a:rPr lang="en-US" sz="1600" dirty="0" err="1">
                  <a:solidFill>
                    <a:schemeClr val="tx1"/>
                  </a:solidFill>
                  <a:latin typeface="Calibri" panose="020F0502020204030204" pitchFamily="34" charset="0"/>
                </a:rPr>
                <a:t>antara</a:t>
              </a:r>
              <a:r>
                <a:rPr lang="en-US" sz="1600" dirty="0">
                  <a:solidFill>
                    <a:schemeClr val="tx1"/>
                  </a:solidFill>
                  <a:latin typeface="Calibri" panose="020F0502020204030204" pitchFamily="34" charset="0"/>
                </a:rPr>
                <a:t> </a:t>
              </a:r>
              <a:r>
                <a:rPr lang="en-US" sz="1600" dirty="0" err="1">
                  <a:solidFill>
                    <a:schemeClr val="tx1"/>
                  </a:solidFill>
                  <a:latin typeface="Calibri" panose="020F0502020204030204" pitchFamily="34" charset="0"/>
                </a:rPr>
                <a:t>konvensional</a:t>
              </a:r>
              <a:r>
                <a:rPr lang="en-US" sz="1600" dirty="0">
                  <a:solidFill>
                    <a:schemeClr val="tx1"/>
                  </a:solidFill>
                  <a:latin typeface="Calibri" panose="020F0502020204030204" pitchFamily="34" charset="0"/>
                </a:rPr>
                <a:t> </a:t>
              </a:r>
              <a:r>
                <a:rPr lang="en-US" sz="1600" dirty="0" err="1">
                  <a:solidFill>
                    <a:schemeClr val="tx1"/>
                  </a:solidFill>
                  <a:latin typeface="Calibri" panose="020F0502020204030204" pitchFamily="34" charset="0"/>
                </a:rPr>
                <a:t>dan</a:t>
              </a:r>
              <a:r>
                <a:rPr lang="en-US" sz="1600" dirty="0">
                  <a:solidFill>
                    <a:schemeClr val="tx1"/>
                  </a:solidFill>
                  <a:latin typeface="Calibri" panose="020F0502020204030204" pitchFamily="34" charset="0"/>
                </a:rPr>
                <a:t> </a:t>
              </a:r>
              <a:r>
                <a:rPr lang="en-US" sz="1600" dirty="0" err="1">
                  <a:solidFill>
                    <a:schemeClr val="tx1"/>
                  </a:solidFill>
                  <a:latin typeface="Calibri" panose="020F0502020204030204" pitchFamily="34" charset="0"/>
                </a:rPr>
                <a:t>syariah</a:t>
              </a:r>
              <a:r>
                <a:rPr lang="en-US" sz="1600" dirty="0">
                  <a:solidFill>
                    <a:schemeClr val="tx1"/>
                  </a:solidFill>
                  <a:latin typeface="Calibri" panose="020F0502020204030204" pitchFamily="34" charset="0"/>
                </a:rPr>
                <a:t>, </a:t>
              </a:r>
              <a:r>
                <a:rPr lang="en-US" sz="1600" dirty="0" err="1">
                  <a:solidFill>
                    <a:schemeClr val="tx1"/>
                  </a:solidFill>
                  <a:latin typeface="Calibri" panose="020F0502020204030204" pitchFamily="34" charset="0"/>
                </a:rPr>
                <a:t>dan</a:t>
              </a:r>
              <a:r>
                <a:rPr lang="en-US" sz="1600" dirty="0">
                  <a:solidFill>
                    <a:schemeClr val="tx1"/>
                  </a:solidFill>
                  <a:latin typeface="Calibri" panose="020F0502020204030204" pitchFamily="34" charset="0"/>
                </a:rPr>
                <a:t> </a:t>
              </a:r>
              <a:r>
                <a:rPr lang="en-US" sz="1600" dirty="0" err="1">
                  <a:solidFill>
                    <a:schemeClr val="tx1"/>
                  </a:solidFill>
                  <a:latin typeface="Calibri" panose="020F0502020204030204" pitchFamily="34" charset="0"/>
                </a:rPr>
                <a:t>lebih</a:t>
              </a:r>
              <a:r>
                <a:rPr lang="en-US" sz="1600" dirty="0">
                  <a:solidFill>
                    <a:schemeClr val="tx1"/>
                  </a:solidFill>
                  <a:latin typeface="Calibri" panose="020F0502020204030204" pitchFamily="34" charset="0"/>
                </a:rPr>
                <a:t> </a:t>
              </a:r>
              <a:r>
                <a:rPr lang="en-US" sz="1600" dirty="0" err="1">
                  <a:solidFill>
                    <a:schemeClr val="tx1"/>
                  </a:solidFill>
                  <a:latin typeface="Calibri" panose="020F0502020204030204" pitchFamily="34" charset="0"/>
                </a:rPr>
                <a:t>suka</a:t>
              </a:r>
              <a:r>
                <a:rPr lang="en-US" sz="1600" dirty="0">
                  <a:solidFill>
                    <a:schemeClr val="tx1"/>
                  </a:solidFill>
                  <a:latin typeface="Calibri" panose="020F0502020204030204" pitchFamily="34" charset="0"/>
                </a:rPr>
                <a:t> </a:t>
              </a:r>
              <a:r>
                <a:rPr lang="en-US" sz="1600" dirty="0" err="1">
                  <a:solidFill>
                    <a:schemeClr val="tx1"/>
                  </a:solidFill>
                  <a:latin typeface="Calibri" panose="020F0502020204030204" pitchFamily="34" charset="0"/>
                </a:rPr>
                <a:t>untuk</a:t>
              </a:r>
              <a:r>
                <a:rPr lang="en-US" sz="1600" dirty="0">
                  <a:solidFill>
                    <a:schemeClr val="tx1"/>
                  </a:solidFill>
                  <a:latin typeface="Calibri" panose="020F0502020204030204" pitchFamily="34" charset="0"/>
                </a:rPr>
                <a:t> </a:t>
              </a:r>
              <a:r>
                <a:rPr lang="en-US" sz="1600" dirty="0" err="1">
                  <a:solidFill>
                    <a:schemeClr val="tx1"/>
                  </a:solidFill>
                  <a:latin typeface="Calibri" panose="020F0502020204030204" pitchFamily="34" charset="0"/>
                </a:rPr>
                <a:t>tetap</a:t>
              </a:r>
              <a:r>
                <a:rPr lang="en-US" sz="1600" dirty="0">
                  <a:solidFill>
                    <a:schemeClr val="tx1"/>
                  </a:solidFill>
                  <a:latin typeface="Calibri" panose="020F0502020204030204" pitchFamily="34" charset="0"/>
                </a:rPr>
                <a:t> </a:t>
              </a:r>
              <a:r>
                <a:rPr lang="en-US" sz="1600" dirty="0" err="1">
                  <a:solidFill>
                    <a:schemeClr val="tx1"/>
                  </a:solidFill>
                  <a:latin typeface="Calibri" panose="020F0502020204030204" pitchFamily="34" charset="0"/>
                </a:rPr>
                <a:t>menggunakan</a:t>
              </a:r>
              <a:r>
                <a:rPr lang="en-US" sz="1600" dirty="0">
                  <a:solidFill>
                    <a:schemeClr val="tx1"/>
                  </a:solidFill>
                  <a:latin typeface="Calibri" panose="020F0502020204030204" pitchFamily="34" charset="0"/>
                </a:rPr>
                <a:t> </a:t>
              </a:r>
              <a:r>
                <a:rPr lang="en-US" sz="1600" dirty="0" err="1">
                  <a:solidFill>
                    <a:schemeClr val="tx1"/>
                  </a:solidFill>
                  <a:latin typeface="Calibri" panose="020F0502020204030204" pitchFamily="34" charset="0"/>
                </a:rPr>
                <a:t>produk</a:t>
              </a:r>
              <a:r>
                <a:rPr lang="en-US" sz="1600" dirty="0">
                  <a:solidFill>
                    <a:schemeClr val="tx1"/>
                  </a:solidFill>
                  <a:latin typeface="Calibri" panose="020F0502020204030204" pitchFamily="34" charset="0"/>
                </a:rPr>
                <a:t> </a:t>
              </a:r>
              <a:r>
                <a:rPr lang="en-US" sz="1600" dirty="0" err="1">
                  <a:solidFill>
                    <a:schemeClr val="tx1"/>
                  </a:solidFill>
                  <a:latin typeface="Calibri" panose="020F0502020204030204" pitchFamily="34" charset="0"/>
                </a:rPr>
                <a:t>konvensional</a:t>
              </a:r>
              <a:r>
                <a:rPr lang="en-US" sz="1600" dirty="0">
                  <a:solidFill>
                    <a:schemeClr val="tx1"/>
                  </a:solidFill>
                  <a:latin typeface="Calibri" panose="020F0502020204030204" pitchFamily="34" charset="0"/>
                </a:rPr>
                <a:t> </a:t>
              </a:r>
              <a:r>
                <a:rPr lang="en-US" sz="1600" dirty="0" err="1">
                  <a:solidFill>
                    <a:schemeClr val="tx1"/>
                  </a:solidFill>
                  <a:latin typeface="Calibri" panose="020F0502020204030204" pitchFamily="34" charset="0"/>
                </a:rPr>
                <a:t>karena</a:t>
              </a:r>
              <a:r>
                <a:rPr lang="en-US" sz="1600" dirty="0">
                  <a:solidFill>
                    <a:schemeClr val="tx1"/>
                  </a:solidFill>
                  <a:latin typeface="Calibri" panose="020F0502020204030204" pitchFamily="34" charset="0"/>
                </a:rPr>
                <a:t> </a:t>
              </a:r>
              <a:r>
                <a:rPr lang="en-US" sz="1600" dirty="0" err="1">
                  <a:solidFill>
                    <a:schemeClr val="tx1"/>
                  </a:solidFill>
                  <a:latin typeface="Calibri" panose="020F0502020204030204" pitchFamily="34" charset="0"/>
                </a:rPr>
                <a:t>lebih</a:t>
              </a:r>
              <a:r>
                <a:rPr lang="en-US" sz="1600" dirty="0">
                  <a:solidFill>
                    <a:schemeClr val="tx1"/>
                  </a:solidFill>
                  <a:latin typeface="Calibri" panose="020F0502020204030204" pitchFamily="34" charset="0"/>
                </a:rPr>
                <a:t> familiar </a:t>
              </a:r>
            </a:p>
          </p:txBody>
        </p:sp>
      </p:grpSp>
      <p:grpSp>
        <p:nvGrpSpPr>
          <p:cNvPr id="28677" name="Group 10"/>
          <p:cNvGrpSpPr>
            <a:grpSpLocks/>
          </p:cNvGrpSpPr>
          <p:nvPr/>
        </p:nvGrpSpPr>
        <p:grpSpPr bwMode="auto">
          <a:xfrm>
            <a:off x="2306638" y="2849562"/>
            <a:ext cx="5505450" cy="919163"/>
            <a:chOff x="1316751" y="2114688"/>
            <a:chExt cx="5505462" cy="918765"/>
          </a:xfrm>
        </p:grpSpPr>
        <p:sp>
          <p:nvSpPr>
            <p:cNvPr id="10" name="Rounded Rectangle 9"/>
            <p:cNvSpPr/>
            <p:nvPr/>
          </p:nvSpPr>
          <p:spPr>
            <a:xfrm>
              <a:off x="1316751" y="2114688"/>
              <a:ext cx="5505462" cy="918765"/>
            </a:xfrm>
            <a:prstGeom prst="roundRect">
              <a:avLst>
                <a:gd name="adj" fmla="val 16670"/>
              </a:avLst>
            </a:prstGeom>
            <a:solidFill>
              <a:schemeClr val="bg1">
                <a:lumMod val="95000"/>
              </a:schemeClr>
            </a:solidFill>
          </p:spPr>
          <p:style>
            <a:lnRef idx="2">
              <a:schemeClr val="accent3">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11" name="Rounded Rectangle 8"/>
            <p:cNvSpPr/>
            <p:nvPr/>
          </p:nvSpPr>
          <p:spPr>
            <a:xfrm>
              <a:off x="1361201" y="2159119"/>
              <a:ext cx="5416562" cy="82990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20904" tIns="120904" rIns="120904" bIns="120904" spcCol="1270" anchor="ctr"/>
            <a:lstStyle/>
            <a:p>
              <a:pPr algn="ctr" defTabSz="755650" fontAlgn="auto">
                <a:lnSpc>
                  <a:spcPct val="90000"/>
                </a:lnSpc>
                <a:spcAft>
                  <a:spcPct val="35000"/>
                </a:spcAft>
                <a:defRPr/>
              </a:pPr>
              <a:r>
                <a:rPr lang="en-US" sz="1600" b="1" dirty="0">
                  <a:latin typeface="Calibri" panose="020F0502020204030204" pitchFamily="34" charset="0"/>
                </a:rPr>
                <a:t>Syariah</a:t>
              </a:r>
              <a:r>
                <a:rPr lang="en-US" sz="1700" b="1" dirty="0"/>
                <a:t> </a:t>
              </a:r>
              <a:r>
                <a:rPr lang="en-US" sz="1700" b="1" dirty="0">
                  <a:latin typeface="Calibri" panose="020F0502020204030204" pitchFamily="34" charset="0"/>
                </a:rPr>
                <a:t>loyalists–</a:t>
              </a:r>
              <a:r>
                <a:rPr lang="en-US" sz="1700" b="1" dirty="0"/>
                <a:t> </a:t>
              </a:r>
              <a:r>
                <a:rPr lang="en-US" sz="1600" dirty="0" err="1">
                  <a:latin typeface="Calibri" panose="020F0502020204030204" pitchFamily="34" charset="0"/>
                </a:rPr>
                <a:t>Masyarakat</a:t>
              </a:r>
              <a:r>
                <a:rPr lang="en-US" sz="1600" dirty="0">
                  <a:latin typeface="Calibri" panose="020F0502020204030204" pitchFamily="34" charset="0"/>
                </a:rPr>
                <a:t> yang </a:t>
              </a:r>
              <a:r>
                <a:rPr lang="en-US" sz="1600" dirty="0" err="1">
                  <a:latin typeface="Calibri" panose="020F0502020204030204" pitchFamily="34" charset="0"/>
                </a:rPr>
                <a:t>hanya</a:t>
              </a:r>
              <a:r>
                <a:rPr lang="en-US" sz="1600" dirty="0">
                  <a:latin typeface="Calibri" panose="020F0502020204030204" pitchFamily="34" charset="0"/>
                </a:rPr>
                <a:t> </a:t>
              </a:r>
              <a:r>
                <a:rPr lang="en-US" sz="1600" dirty="0" err="1">
                  <a:latin typeface="Calibri" panose="020F0502020204030204" pitchFamily="34" charset="0"/>
                </a:rPr>
                <a:t>mau</a:t>
              </a:r>
              <a:r>
                <a:rPr lang="en-US" sz="1600" dirty="0">
                  <a:latin typeface="Calibri" panose="020F0502020204030204" pitchFamily="34" charset="0"/>
                </a:rPr>
                <a:t> </a:t>
              </a:r>
              <a:r>
                <a:rPr lang="en-US" sz="1600" dirty="0" err="1">
                  <a:latin typeface="Calibri" panose="020F0502020204030204" pitchFamily="34" charset="0"/>
                </a:rPr>
                <a:t>nenggunakan</a:t>
              </a:r>
              <a:r>
                <a:rPr lang="en-US" sz="1600" dirty="0">
                  <a:latin typeface="Calibri" panose="020F0502020204030204" pitchFamily="34" charset="0"/>
                </a:rPr>
                <a:t> </a:t>
              </a:r>
              <a:r>
                <a:rPr lang="en-US" sz="1600" dirty="0" err="1">
                  <a:latin typeface="Calibri" panose="020F0502020204030204" pitchFamily="34" charset="0"/>
                </a:rPr>
                <a:t>produk</a:t>
              </a:r>
              <a:r>
                <a:rPr lang="en-US" sz="1600" dirty="0">
                  <a:latin typeface="Calibri" panose="020F0502020204030204" pitchFamily="34" charset="0"/>
                </a:rPr>
                <a:t>  </a:t>
              </a:r>
              <a:r>
                <a:rPr lang="en-US" sz="1600" dirty="0" err="1">
                  <a:latin typeface="Calibri" panose="020F0502020204030204" pitchFamily="34" charset="0"/>
                </a:rPr>
                <a:t>syariah</a:t>
              </a:r>
              <a:r>
                <a:rPr lang="en-US" sz="1600" dirty="0">
                  <a:latin typeface="Calibri" panose="020F0502020204030204" pitchFamily="34" charset="0"/>
                </a:rPr>
                <a:t> </a:t>
              </a:r>
              <a:r>
                <a:rPr lang="en-US" sz="1600" dirty="0" err="1">
                  <a:latin typeface="Calibri" panose="020F0502020204030204" pitchFamily="34" charset="0"/>
                </a:rPr>
                <a:t>karena</a:t>
              </a:r>
              <a:r>
                <a:rPr lang="en-US" sz="1600" dirty="0">
                  <a:latin typeface="Calibri" panose="020F0502020204030204" pitchFamily="34" charset="0"/>
                </a:rPr>
                <a:t> </a:t>
              </a:r>
              <a:r>
                <a:rPr lang="en-US" sz="1600" dirty="0" err="1">
                  <a:latin typeface="Calibri" panose="020F0502020204030204" pitchFamily="34" charset="0"/>
                </a:rPr>
                <a:t>sesuai</a:t>
              </a:r>
              <a:r>
                <a:rPr lang="en-US" sz="1600" dirty="0">
                  <a:latin typeface="Calibri" panose="020F0502020204030204" pitchFamily="34" charset="0"/>
                </a:rPr>
                <a:t> </a:t>
              </a:r>
              <a:r>
                <a:rPr lang="en-US" sz="1600" dirty="0" err="1">
                  <a:latin typeface="Calibri" panose="020F0502020204030204" pitchFamily="34" charset="0"/>
                </a:rPr>
                <a:t>dengan</a:t>
              </a:r>
              <a:r>
                <a:rPr lang="en-US" sz="1600" dirty="0">
                  <a:latin typeface="Calibri" panose="020F0502020204030204" pitchFamily="34" charset="0"/>
                </a:rPr>
                <a:t> </a:t>
              </a:r>
              <a:r>
                <a:rPr lang="en-US" sz="1600" dirty="0" err="1">
                  <a:latin typeface="Calibri" panose="020F0502020204030204" pitchFamily="34" charset="0"/>
                </a:rPr>
                <a:t>keyakinannya</a:t>
              </a:r>
              <a:r>
                <a:rPr lang="en-US" sz="1600" dirty="0">
                  <a:latin typeface="Calibri" panose="020F0502020204030204" pitchFamily="34" charset="0"/>
                </a:rPr>
                <a:t>   </a:t>
              </a:r>
            </a:p>
          </p:txBody>
        </p:sp>
      </p:grpSp>
      <p:grpSp>
        <p:nvGrpSpPr>
          <p:cNvPr id="28678" name="Group 13"/>
          <p:cNvGrpSpPr>
            <a:grpSpLocks/>
          </p:cNvGrpSpPr>
          <p:nvPr/>
        </p:nvGrpSpPr>
        <p:grpSpPr bwMode="auto">
          <a:xfrm>
            <a:off x="2306638" y="4308475"/>
            <a:ext cx="5505450" cy="919162"/>
            <a:chOff x="1316751" y="3143706"/>
            <a:chExt cx="5505462" cy="918765"/>
          </a:xfrm>
        </p:grpSpPr>
        <p:sp>
          <p:nvSpPr>
            <p:cNvPr id="13" name="Rounded Rectangle 12"/>
            <p:cNvSpPr/>
            <p:nvPr/>
          </p:nvSpPr>
          <p:spPr>
            <a:xfrm>
              <a:off x="1316751" y="3143706"/>
              <a:ext cx="5505462" cy="918765"/>
            </a:xfrm>
            <a:prstGeom prst="roundRect">
              <a:avLst>
                <a:gd name="adj" fmla="val 16670"/>
              </a:avLst>
            </a:prstGeom>
            <a:solidFill>
              <a:schemeClr val="bg1">
                <a:lumMod val="95000"/>
              </a:schemeClr>
            </a:solidFill>
          </p:spPr>
          <p:style>
            <a:lnRef idx="2">
              <a:schemeClr val="accent3">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14" name="Rounded Rectangle 11"/>
            <p:cNvSpPr/>
            <p:nvPr/>
          </p:nvSpPr>
          <p:spPr>
            <a:xfrm>
              <a:off x="1361201" y="3188137"/>
              <a:ext cx="5416562" cy="82990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20904" tIns="120904" rIns="120904" bIns="120904" spcCol="1270" anchor="ctr"/>
            <a:lstStyle/>
            <a:p>
              <a:pPr algn="ctr" fontAlgn="auto">
                <a:spcBef>
                  <a:spcPts val="0"/>
                </a:spcBef>
                <a:spcAft>
                  <a:spcPts val="0"/>
                </a:spcAft>
                <a:defRPr/>
              </a:pPr>
              <a:r>
                <a:rPr lang="en-US" sz="1600" b="1" dirty="0">
                  <a:latin typeface="Calibri" panose="020F0502020204030204" pitchFamily="34" charset="0"/>
                </a:rPr>
                <a:t>Floating mass market </a:t>
              </a:r>
              <a:r>
                <a:rPr lang="en-US" sz="1700" b="1" dirty="0"/>
                <a:t>–  </a:t>
              </a:r>
              <a:r>
                <a:rPr lang="en-US" sz="1700" dirty="0" err="1">
                  <a:latin typeface="Calibri" panose="020F0502020204030204" pitchFamily="34" charset="0"/>
                </a:rPr>
                <a:t>Masyarakat</a:t>
              </a:r>
              <a:r>
                <a:rPr lang="en-US" sz="1700" dirty="0">
                  <a:latin typeface="Calibri" panose="020F0502020204030204" pitchFamily="34" charset="0"/>
                </a:rPr>
                <a:t> yang </a:t>
              </a:r>
              <a:r>
                <a:rPr lang="en-US" sz="1700" dirty="0" err="1">
                  <a:latin typeface="Calibri" panose="020F0502020204030204" pitchFamily="34" charset="0"/>
                </a:rPr>
                <a:t>hanya</a:t>
              </a:r>
              <a:r>
                <a:rPr lang="en-US" sz="1700" dirty="0">
                  <a:latin typeface="Calibri" panose="020F0502020204030204" pitchFamily="34" charset="0"/>
                </a:rPr>
                <a:t> </a:t>
              </a:r>
              <a:r>
                <a:rPr lang="en-US" sz="1700" dirty="0" err="1" smtClean="0">
                  <a:latin typeface="Calibri" panose="020F0502020204030204" pitchFamily="34" charset="0"/>
                </a:rPr>
                <a:t>fokus</a:t>
              </a:r>
              <a:r>
                <a:rPr lang="en-US" sz="1700" dirty="0" smtClean="0">
                  <a:latin typeface="Calibri" panose="020F0502020204030204" pitchFamily="34" charset="0"/>
                </a:rPr>
                <a:t> </a:t>
              </a:r>
              <a:r>
                <a:rPr lang="en-US" sz="1600" dirty="0" err="1">
                  <a:latin typeface="Calibri" panose="020F0502020204030204" pitchFamily="34" charset="0"/>
                </a:rPr>
                <a:t>pada</a:t>
              </a:r>
              <a:r>
                <a:rPr lang="en-US" sz="1700" dirty="0">
                  <a:latin typeface="Calibri" panose="020F0502020204030204" pitchFamily="34" charset="0"/>
                </a:rPr>
                <a:t> </a:t>
              </a:r>
              <a:r>
                <a:rPr lang="en-US" sz="1700" dirty="0" err="1">
                  <a:latin typeface="Calibri" panose="020F0502020204030204" pitchFamily="34" charset="0"/>
                </a:rPr>
                <a:t>manfaat</a:t>
              </a:r>
              <a:r>
                <a:rPr lang="en-US" sz="1700" dirty="0">
                  <a:latin typeface="Calibri" panose="020F0502020204030204" pitchFamily="34" charset="0"/>
                </a:rPr>
                <a:t> </a:t>
              </a:r>
              <a:r>
                <a:rPr lang="en-US" sz="1700" dirty="0" err="1">
                  <a:latin typeface="Calibri" panose="020F0502020204030204" pitchFamily="34" charset="0"/>
                </a:rPr>
                <a:t>atau</a:t>
              </a:r>
              <a:r>
                <a:rPr lang="en-US" sz="1700" dirty="0">
                  <a:latin typeface="Calibri" panose="020F0502020204030204" pitchFamily="34" charset="0"/>
                </a:rPr>
                <a:t> </a:t>
              </a:r>
              <a:r>
                <a:rPr lang="en-US" sz="1700" dirty="0" err="1">
                  <a:latin typeface="Calibri" panose="020F0502020204030204" pitchFamily="34" charset="0"/>
                </a:rPr>
                <a:t>keuntungan</a:t>
              </a:r>
              <a:r>
                <a:rPr lang="en-US" sz="1700" dirty="0">
                  <a:latin typeface="Calibri" panose="020F0502020204030204" pitchFamily="34" charset="0"/>
                </a:rPr>
                <a:t> </a:t>
              </a:r>
              <a:r>
                <a:rPr lang="en-US" sz="1700" dirty="0" err="1">
                  <a:latin typeface="Calibri" panose="020F0502020204030204" pitchFamily="34" charset="0"/>
                </a:rPr>
                <a:t>dari</a:t>
              </a:r>
              <a:r>
                <a:rPr lang="en-US" sz="1700" dirty="0">
                  <a:latin typeface="Calibri" panose="020F0502020204030204" pitchFamily="34" charset="0"/>
                </a:rPr>
                <a:t> </a:t>
              </a:r>
              <a:r>
                <a:rPr lang="en-US" sz="1700" dirty="0" err="1">
                  <a:latin typeface="Calibri" panose="020F0502020204030204" pitchFamily="34" charset="0"/>
                </a:rPr>
                <a:t>produk</a:t>
              </a:r>
              <a:r>
                <a:rPr lang="en-US" sz="1700" dirty="0">
                  <a:latin typeface="Calibri" panose="020F0502020204030204" pitchFamily="34" charset="0"/>
                </a:rPr>
                <a:t> </a:t>
              </a:r>
              <a:r>
                <a:rPr lang="en-US" sz="1700" dirty="0" err="1">
                  <a:latin typeface="Calibri" panose="020F0502020204030204" pitchFamily="34" charset="0"/>
                </a:rPr>
                <a:t>keuangan</a:t>
              </a:r>
              <a:endParaRPr lang="en-US" sz="1700" dirty="0">
                <a:latin typeface="Calibri" panose="020F0502020204030204" pitchFamily="34" charset="0"/>
              </a:endParaRPr>
            </a:p>
          </p:txBody>
        </p:sp>
      </p:grpSp>
      <p:sp>
        <p:nvSpPr>
          <p:cNvPr id="15" name="Rectangle 14"/>
          <p:cNvSpPr/>
          <p:nvPr/>
        </p:nvSpPr>
        <p:spPr>
          <a:xfrm>
            <a:off x="914400" y="1283494"/>
            <a:ext cx="1276350" cy="1282700"/>
          </a:xfrm>
          <a:prstGeom prst="rect">
            <a:avLst/>
          </a:prstGeom>
          <a:blipFill>
            <a:blip r:embed="rId2" cstate="print">
              <a:extLst>
                <a:ext uri="{28A0092B-C50C-407E-A947-70E740481C1C}">
                  <a14:useLocalDpi xmlns:a14="http://schemas.microsoft.com/office/drawing/2010/main" val="0"/>
                </a:ext>
              </a:extLst>
            </a:blip>
            <a:srcRect/>
            <a:stretch>
              <a:fillRect/>
            </a:stretch>
          </a:blipFill>
        </p:spPr>
        <p:style>
          <a:lnRef idx="1">
            <a:schemeClr val="lt1">
              <a:hueOff val="0"/>
              <a:satOff val="0"/>
              <a:lumOff val="0"/>
              <a:alphaOff val="0"/>
            </a:schemeClr>
          </a:lnRef>
          <a:fillRef idx="1">
            <a:scrgbClr r="0" g="0" b="0"/>
          </a:fillRef>
          <a:effectRef idx="1">
            <a:schemeClr val="accent3">
              <a:tint val="50000"/>
              <a:hueOff val="5769328"/>
              <a:satOff val="-18018"/>
              <a:lumOff val="1878"/>
              <a:alphaOff val="0"/>
            </a:schemeClr>
          </a:effectRef>
          <a:fontRef idx="minor">
            <a:schemeClr val="lt1">
              <a:hueOff val="0"/>
              <a:satOff val="0"/>
              <a:lumOff val="0"/>
              <a:alphaOff val="0"/>
            </a:schemeClr>
          </a:fontRef>
        </p:style>
      </p:sp>
      <p:sp>
        <p:nvSpPr>
          <p:cNvPr id="16" name="Rectangle 15"/>
          <p:cNvSpPr/>
          <p:nvPr/>
        </p:nvSpPr>
        <p:spPr>
          <a:xfrm>
            <a:off x="914400" y="2670175"/>
            <a:ext cx="1276350" cy="1281112"/>
          </a:xfrm>
          <a:prstGeom prst="rect">
            <a:avLst/>
          </a:prstGeom>
          <a:blipFill>
            <a:blip r:embed="rId3" cstate="print">
              <a:extLst>
                <a:ext uri="{28A0092B-C50C-407E-A947-70E740481C1C}">
                  <a14:useLocalDpi xmlns:a14="http://schemas.microsoft.com/office/drawing/2010/main" val="0"/>
                </a:ext>
              </a:extLst>
            </a:blip>
            <a:srcRect/>
            <a:stretch>
              <a:fillRect/>
            </a:stretch>
          </a:blipFill>
        </p:spPr>
        <p:style>
          <a:lnRef idx="1">
            <a:schemeClr val="lt1">
              <a:hueOff val="0"/>
              <a:satOff val="0"/>
              <a:lumOff val="0"/>
              <a:alphaOff val="0"/>
            </a:schemeClr>
          </a:lnRef>
          <a:fillRef idx="1">
            <a:scrgbClr r="0" g="0" b="0"/>
          </a:fillRef>
          <a:effectRef idx="1">
            <a:schemeClr val="accent3">
              <a:tint val="50000"/>
              <a:hueOff val="11538656"/>
              <a:satOff val="-36037"/>
              <a:lumOff val="3757"/>
              <a:alphaOff val="0"/>
            </a:schemeClr>
          </a:effectRef>
          <a:fontRef idx="minor">
            <a:schemeClr val="lt1">
              <a:hueOff val="0"/>
              <a:satOff val="0"/>
              <a:lumOff val="0"/>
              <a:alphaOff val="0"/>
            </a:schemeClr>
          </a:fontRef>
        </p:style>
      </p:sp>
      <p:sp>
        <p:nvSpPr>
          <p:cNvPr id="17" name="Rectangle 16"/>
          <p:cNvSpPr/>
          <p:nvPr/>
        </p:nvSpPr>
        <p:spPr>
          <a:xfrm>
            <a:off x="914400" y="4127500"/>
            <a:ext cx="1276350" cy="1282700"/>
          </a:xfrm>
          <a:prstGeom prst="rect">
            <a:avLst/>
          </a:prstGeom>
          <a:blipFill>
            <a:blip r:embed="rId4" cstate="print">
              <a:extLst>
                <a:ext uri="{28A0092B-C50C-407E-A947-70E740481C1C}">
                  <a14:useLocalDpi xmlns:a14="http://schemas.microsoft.com/office/drawing/2010/main" val="0"/>
                </a:ext>
              </a:extLst>
            </a:blip>
            <a:srcRect/>
            <a:stretch>
              <a:fillRect/>
            </a:stretch>
          </a:blipFill>
        </p:spPr>
        <p:style>
          <a:lnRef idx="1">
            <a:schemeClr val="lt1">
              <a:hueOff val="0"/>
              <a:satOff val="0"/>
              <a:lumOff val="0"/>
              <a:alphaOff val="0"/>
            </a:schemeClr>
          </a:lnRef>
          <a:fillRef idx="1">
            <a:scrgbClr r="0" g="0" b="0"/>
          </a:fillRef>
          <a:effectRef idx="1">
            <a:schemeClr val="accent3">
              <a:tint val="50000"/>
              <a:hueOff val="0"/>
              <a:satOff val="0"/>
              <a:lumOff val="0"/>
              <a:alphaOff val="0"/>
            </a:schemeClr>
          </a:effectRef>
          <a:fontRef idx="minor">
            <a:schemeClr val="lt1">
              <a:hueOff val="0"/>
              <a:satOff val="0"/>
              <a:lumOff val="0"/>
              <a:alphaOff val="0"/>
            </a:schemeClr>
          </a:fontRef>
        </p:style>
      </p:sp>
      <p:sp>
        <p:nvSpPr>
          <p:cNvPr id="28686" name="TextBox 1"/>
          <p:cNvSpPr txBox="1">
            <a:spLocks noChangeArrowheads="1"/>
          </p:cNvSpPr>
          <p:nvPr/>
        </p:nvSpPr>
        <p:spPr bwMode="auto">
          <a:xfrm>
            <a:off x="152400" y="6289675"/>
            <a:ext cx="33147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dirty="0" err="1"/>
              <a:t>Sumber</a:t>
            </a:r>
            <a:r>
              <a:rPr lang="en-US" altLang="en-US" sz="1400" dirty="0"/>
              <a:t> : </a:t>
            </a:r>
            <a:r>
              <a:rPr lang="en-US" altLang="en-US" sz="1400" dirty="0" smtClean="0"/>
              <a:t> Karim Consulting Indonesia</a:t>
            </a:r>
            <a:endParaRPr lang="en-GB" altLang="en-US" sz="1400" dirty="0"/>
          </a:p>
        </p:txBody>
      </p:sp>
      <p:sp>
        <p:nvSpPr>
          <p:cNvPr id="19" name="Title 2"/>
          <p:cNvSpPr>
            <a:spLocks noGrp="1"/>
          </p:cNvSpPr>
          <p:nvPr>
            <p:ph type="title"/>
          </p:nvPr>
        </p:nvSpPr>
        <p:spPr>
          <a:xfrm>
            <a:off x="306388" y="304800"/>
            <a:ext cx="8609012" cy="609600"/>
          </a:xfrm>
        </p:spPr>
        <p:txBody>
          <a:bodyPr>
            <a:noAutofit/>
          </a:bodyPr>
          <a:lstStyle/>
          <a:p>
            <a:pPr eaLnBrk="1" fontAlgn="auto" hangingPunct="1">
              <a:spcAft>
                <a:spcPts val="0"/>
              </a:spcAft>
              <a:defRPr/>
            </a:pPr>
            <a:r>
              <a:rPr lang="en-US" sz="2400" b="1" dirty="0" err="1" smtClean="0">
                <a:solidFill>
                  <a:srgbClr val="C00000"/>
                </a:solidFill>
              </a:rPr>
              <a:t>Tipe</a:t>
            </a:r>
            <a:r>
              <a:rPr lang="en-US" sz="2400" b="1" dirty="0" smtClean="0">
                <a:solidFill>
                  <a:srgbClr val="C00000"/>
                </a:solidFill>
              </a:rPr>
              <a:t> </a:t>
            </a:r>
            <a:r>
              <a:rPr lang="en-US" sz="2400" b="1" dirty="0" err="1" smtClean="0">
                <a:solidFill>
                  <a:srgbClr val="C00000"/>
                </a:solidFill>
              </a:rPr>
              <a:t>Nasabah</a:t>
            </a:r>
            <a:r>
              <a:rPr lang="en-US" sz="2400" b="1" dirty="0" smtClean="0">
                <a:solidFill>
                  <a:srgbClr val="C00000"/>
                </a:solidFill>
              </a:rPr>
              <a:t> </a:t>
            </a:r>
            <a:r>
              <a:rPr lang="en-US" sz="2400" b="1" dirty="0" err="1" smtClean="0">
                <a:solidFill>
                  <a:srgbClr val="C00000"/>
                </a:solidFill>
              </a:rPr>
              <a:t>Asuransi</a:t>
            </a:r>
            <a:r>
              <a:rPr lang="en-US" sz="2400" b="1" dirty="0" smtClean="0">
                <a:solidFill>
                  <a:srgbClr val="C00000"/>
                </a:solidFill>
              </a:rPr>
              <a:t> </a:t>
            </a:r>
            <a:r>
              <a:rPr lang="en-US" sz="2400" b="1" dirty="0" err="1" smtClean="0">
                <a:solidFill>
                  <a:srgbClr val="C00000"/>
                </a:solidFill>
              </a:rPr>
              <a:t>Syariah</a:t>
            </a:r>
            <a:endParaRPr lang="en-GB" sz="2400" b="1" dirty="0">
              <a:solidFill>
                <a:srgbClr val="C00000"/>
              </a:solidFill>
            </a:endParaRPr>
          </a:p>
        </p:txBody>
      </p:sp>
    </p:spTree>
    <p:extLst>
      <p:ext uri="{BB962C8B-B14F-4D97-AF65-F5344CB8AC3E}">
        <p14:creationId xmlns:p14="http://schemas.microsoft.com/office/powerpoint/2010/main" val="15585288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381000"/>
            <a:ext cx="7847013" cy="381000"/>
          </a:xfrm>
        </p:spPr>
        <p:txBody>
          <a:bodyPr>
            <a:normAutofit fontScale="90000"/>
          </a:bodyPr>
          <a:lstStyle/>
          <a:p>
            <a:pPr eaLnBrk="1" fontAlgn="auto" hangingPunct="1">
              <a:spcAft>
                <a:spcPts val="0"/>
              </a:spcAft>
              <a:defRPr/>
            </a:pPr>
            <a:r>
              <a:rPr lang="en-US" b="1" dirty="0" err="1" smtClean="0">
                <a:solidFill>
                  <a:srgbClr val="C00000"/>
                </a:solidFill>
              </a:rPr>
              <a:t>Profesi</a:t>
            </a:r>
            <a:r>
              <a:rPr lang="en-US" b="1" dirty="0" smtClean="0">
                <a:solidFill>
                  <a:srgbClr val="C00000"/>
                </a:solidFill>
              </a:rPr>
              <a:t> </a:t>
            </a:r>
            <a:r>
              <a:rPr lang="en-US" b="1" dirty="0" err="1" smtClean="0">
                <a:solidFill>
                  <a:srgbClr val="C00000"/>
                </a:solidFill>
              </a:rPr>
              <a:t>Asuransi</a:t>
            </a:r>
            <a:r>
              <a:rPr lang="en-US" b="1" dirty="0" smtClean="0">
                <a:solidFill>
                  <a:srgbClr val="C00000"/>
                </a:solidFill>
              </a:rPr>
              <a:t> </a:t>
            </a:r>
            <a:r>
              <a:rPr lang="en-US" dirty="0" err="1">
                <a:solidFill>
                  <a:srgbClr val="C00000"/>
                </a:solidFill>
              </a:rPr>
              <a:t>S</a:t>
            </a:r>
            <a:r>
              <a:rPr lang="en-US" b="1" dirty="0" err="1" smtClean="0">
                <a:solidFill>
                  <a:srgbClr val="C00000"/>
                </a:solidFill>
              </a:rPr>
              <a:t>yariah</a:t>
            </a:r>
            <a:endParaRPr lang="en-GB" b="1" dirty="0">
              <a:solidFill>
                <a:srgbClr val="C00000"/>
              </a:solidFill>
            </a:endParaRPr>
          </a:p>
        </p:txBody>
      </p:sp>
      <p:graphicFrame>
        <p:nvGraphicFramePr>
          <p:cNvPr id="5" name="Diagram 4"/>
          <p:cNvGraphicFramePr/>
          <p:nvPr>
            <p:extLst>
              <p:ext uri="{D42A27DB-BD31-4B8C-83A1-F6EECF244321}">
                <p14:modId xmlns:p14="http://schemas.microsoft.com/office/powerpoint/2010/main" val="878259249"/>
              </p:ext>
            </p:extLst>
          </p:nvPr>
        </p:nvGraphicFramePr>
        <p:xfrm>
          <a:off x="457200" y="1447800"/>
          <a:ext cx="7313613"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97284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TextBox 11"/>
          <p:cNvSpPr txBox="1">
            <a:spLocks noChangeArrowheads="1"/>
          </p:cNvSpPr>
          <p:nvPr/>
        </p:nvSpPr>
        <p:spPr bwMode="auto">
          <a:xfrm>
            <a:off x="-36512" y="2125970"/>
            <a:ext cx="918051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3600" b="1" dirty="0" err="1">
                <a:latin typeface="Komika Axis"/>
                <a:ea typeface="Komika Axis"/>
                <a:cs typeface="Komika Axis"/>
              </a:rPr>
              <a:t>Cerdas</a:t>
            </a:r>
            <a:r>
              <a:rPr lang="en-US" sz="3600" b="1" dirty="0">
                <a:latin typeface="Komika Axis"/>
                <a:ea typeface="Komika Axis"/>
                <a:cs typeface="Komika Axis"/>
              </a:rPr>
              <a:t> </a:t>
            </a:r>
            <a:r>
              <a:rPr lang="en-US" sz="3600" b="1" dirty="0" err="1">
                <a:latin typeface="Komika Axis"/>
                <a:ea typeface="Komika Axis"/>
                <a:cs typeface="Komika Axis"/>
              </a:rPr>
              <a:t>mengelola</a:t>
            </a:r>
            <a:r>
              <a:rPr lang="en-US" sz="3600" b="1" dirty="0">
                <a:latin typeface="Komika Axis"/>
                <a:ea typeface="Komika Axis"/>
                <a:cs typeface="Komika Axis"/>
              </a:rPr>
              <a:t> </a:t>
            </a:r>
          </a:p>
        </p:txBody>
      </p:sp>
      <p:sp>
        <p:nvSpPr>
          <p:cNvPr id="25605" name="TextBox 12"/>
          <p:cNvSpPr txBox="1">
            <a:spLocks noChangeArrowheads="1"/>
          </p:cNvSpPr>
          <p:nvPr/>
        </p:nvSpPr>
        <p:spPr bwMode="auto">
          <a:xfrm>
            <a:off x="-36512" y="2829024"/>
            <a:ext cx="918051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3600" b="1" dirty="0" err="1">
                <a:latin typeface="Komika Axis"/>
                <a:ea typeface="Komika Axis"/>
                <a:cs typeface="Komika Axis"/>
              </a:rPr>
              <a:t>Masa</a:t>
            </a:r>
            <a:r>
              <a:rPr lang="en-US" sz="3600" b="1" dirty="0">
                <a:latin typeface="Komika Axis"/>
                <a:ea typeface="Komika Axis"/>
                <a:cs typeface="Komika Axis"/>
              </a:rPr>
              <a:t> </a:t>
            </a:r>
            <a:r>
              <a:rPr lang="en-US" sz="3600" b="1" dirty="0" err="1">
                <a:latin typeface="Komika Axis"/>
                <a:ea typeface="Komika Axis"/>
                <a:cs typeface="Komika Axis"/>
              </a:rPr>
              <a:t>depan</a:t>
            </a:r>
            <a:r>
              <a:rPr lang="en-US" sz="3600" b="1" dirty="0">
                <a:latin typeface="Komika Axis"/>
                <a:ea typeface="Komika Axis"/>
                <a:cs typeface="Komika Axis"/>
              </a:rPr>
              <a:t> </a:t>
            </a:r>
            <a:r>
              <a:rPr lang="en-US" sz="3600" b="1" dirty="0" err="1">
                <a:latin typeface="Komika Axis"/>
                <a:ea typeface="Komika Axis"/>
                <a:cs typeface="Komika Axis"/>
              </a:rPr>
              <a:t>sejahtera</a:t>
            </a:r>
            <a:r>
              <a:rPr lang="en-US" sz="3600" b="1" dirty="0">
                <a:latin typeface="Komika Axis"/>
                <a:ea typeface="Komika Axis"/>
                <a:cs typeface="Komika Axis"/>
              </a:rPr>
              <a:t> </a:t>
            </a:r>
          </a:p>
        </p:txBody>
      </p:sp>
      <p:sp>
        <p:nvSpPr>
          <p:cNvPr id="25609" name="Rectangle 6"/>
          <p:cNvSpPr>
            <a:spLocks noChangeArrowheads="1"/>
          </p:cNvSpPr>
          <p:nvPr/>
        </p:nvSpPr>
        <p:spPr bwMode="auto">
          <a:xfrm>
            <a:off x="0" y="3733800"/>
            <a:ext cx="9144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2400" b="1" dirty="0" err="1">
                <a:solidFill>
                  <a:srgbClr val="C00000"/>
                </a:solidFill>
                <a:latin typeface="Komika Axis"/>
              </a:rPr>
              <a:t>Melalui</a:t>
            </a:r>
            <a:r>
              <a:rPr lang="en-GB" sz="2400" b="1" dirty="0">
                <a:solidFill>
                  <a:srgbClr val="C00000"/>
                </a:solidFill>
                <a:latin typeface="Komika Axis"/>
              </a:rPr>
              <a:t> </a:t>
            </a:r>
            <a:r>
              <a:rPr lang="en-GB" sz="2400" b="1" dirty="0" err="1">
                <a:solidFill>
                  <a:srgbClr val="C00000"/>
                </a:solidFill>
                <a:latin typeface="Komika Axis"/>
              </a:rPr>
              <a:t>kegiatan</a:t>
            </a:r>
            <a:r>
              <a:rPr lang="en-GB" sz="2400" b="1" dirty="0">
                <a:solidFill>
                  <a:srgbClr val="C00000"/>
                </a:solidFill>
                <a:latin typeface="Komika Axis"/>
              </a:rPr>
              <a:t> </a:t>
            </a:r>
            <a:r>
              <a:rPr lang="en-GB" sz="2400" b="1" dirty="0" err="1">
                <a:solidFill>
                  <a:srgbClr val="C00000"/>
                </a:solidFill>
                <a:latin typeface="Komika Axis"/>
              </a:rPr>
              <a:t>Inklusi</a:t>
            </a:r>
            <a:r>
              <a:rPr lang="en-GB" sz="2400" b="1" dirty="0">
                <a:solidFill>
                  <a:srgbClr val="C00000"/>
                </a:solidFill>
                <a:latin typeface="Komika Axis"/>
              </a:rPr>
              <a:t> </a:t>
            </a:r>
            <a:r>
              <a:rPr lang="en-GB" sz="2400" b="1" dirty="0" err="1">
                <a:solidFill>
                  <a:srgbClr val="C00000"/>
                </a:solidFill>
                <a:latin typeface="Komika Axis"/>
              </a:rPr>
              <a:t>Keuangan</a:t>
            </a:r>
            <a:r>
              <a:rPr lang="en-GB" sz="2400" b="1" dirty="0">
                <a:solidFill>
                  <a:srgbClr val="C00000"/>
                </a:solidFill>
                <a:latin typeface="Komika Axis"/>
              </a:rPr>
              <a:t>, Kita </a:t>
            </a:r>
            <a:r>
              <a:rPr lang="en-GB" sz="2400" b="1" dirty="0" err="1">
                <a:solidFill>
                  <a:srgbClr val="C00000"/>
                </a:solidFill>
                <a:latin typeface="Komika Axis"/>
              </a:rPr>
              <a:t>Wujudkan</a:t>
            </a:r>
            <a:r>
              <a:rPr lang="en-GB" sz="2400" b="1" dirty="0">
                <a:solidFill>
                  <a:srgbClr val="C00000"/>
                </a:solidFill>
                <a:latin typeface="Komika Axis"/>
              </a:rPr>
              <a:t> </a:t>
            </a:r>
            <a:r>
              <a:rPr lang="en-GB" sz="2400" b="1" dirty="0" err="1">
                <a:solidFill>
                  <a:srgbClr val="C00000"/>
                </a:solidFill>
                <a:latin typeface="Komika Axis"/>
              </a:rPr>
              <a:t>Akses</a:t>
            </a:r>
            <a:r>
              <a:rPr lang="en-GB" sz="2400" b="1" dirty="0">
                <a:solidFill>
                  <a:srgbClr val="C00000"/>
                </a:solidFill>
                <a:latin typeface="Komika Axis"/>
              </a:rPr>
              <a:t> </a:t>
            </a:r>
            <a:r>
              <a:rPr lang="en-GB" sz="2400" b="1" dirty="0" err="1">
                <a:solidFill>
                  <a:srgbClr val="C00000"/>
                </a:solidFill>
                <a:latin typeface="Komika Axis"/>
              </a:rPr>
              <a:t>Keuangan</a:t>
            </a:r>
            <a:r>
              <a:rPr lang="en-GB" sz="2400" b="1" dirty="0">
                <a:solidFill>
                  <a:srgbClr val="C00000"/>
                </a:solidFill>
                <a:latin typeface="Komika Axis"/>
              </a:rPr>
              <a:t> Yang </a:t>
            </a:r>
            <a:r>
              <a:rPr lang="en-GB" sz="2400" b="1" dirty="0" err="1">
                <a:solidFill>
                  <a:srgbClr val="C00000"/>
                </a:solidFill>
                <a:latin typeface="Komika Axis"/>
              </a:rPr>
              <a:t>Lebih</a:t>
            </a:r>
            <a:r>
              <a:rPr lang="en-GB" sz="2400" b="1" dirty="0">
                <a:solidFill>
                  <a:srgbClr val="C00000"/>
                </a:solidFill>
                <a:latin typeface="Komika Axis"/>
              </a:rPr>
              <a:t> </a:t>
            </a:r>
            <a:r>
              <a:rPr lang="en-GB" sz="2400" b="1" dirty="0" err="1">
                <a:solidFill>
                  <a:srgbClr val="C00000"/>
                </a:solidFill>
                <a:latin typeface="Komika Axis"/>
              </a:rPr>
              <a:t>Luas</a:t>
            </a:r>
            <a:r>
              <a:rPr lang="en-GB" sz="2400" b="1" dirty="0">
                <a:solidFill>
                  <a:srgbClr val="C00000"/>
                </a:solidFill>
                <a:latin typeface="Komika Axis"/>
              </a:rPr>
              <a:t> </a:t>
            </a:r>
            <a:r>
              <a:rPr lang="en-GB" sz="2400" b="1" dirty="0" err="1">
                <a:solidFill>
                  <a:srgbClr val="C00000"/>
                </a:solidFill>
                <a:latin typeface="Komika Axis"/>
              </a:rPr>
              <a:t>Untuk</a:t>
            </a:r>
            <a:r>
              <a:rPr lang="en-GB" sz="2400" b="1" dirty="0">
                <a:solidFill>
                  <a:srgbClr val="C00000"/>
                </a:solidFill>
                <a:latin typeface="Komika Axis"/>
              </a:rPr>
              <a:t> </a:t>
            </a:r>
            <a:r>
              <a:rPr lang="en-GB" sz="2400" b="1" dirty="0" err="1">
                <a:solidFill>
                  <a:srgbClr val="C00000"/>
                </a:solidFill>
                <a:latin typeface="Komika Axis"/>
              </a:rPr>
              <a:t>Semua</a:t>
            </a:r>
            <a:r>
              <a:rPr lang="en-GB" sz="2400" b="1" dirty="0">
                <a:solidFill>
                  <a:srgbClr val="C00000"/>
                </a:solidFill>
                <a:latin typeface="Komika Axis"/>
              </a:rPr>
              <a:t> </a:t>
            </a:r>
            <a:r>
              <a:rPr lang="en-GB" sz="2400" b="1" dirty="0" err="1">
                <a:solidFill>
                  <a:srgbClr val="C00000"/>
                </a:solidFill>
                <a:latin typeface="Komika Axis"/>
              </a:rPr>
              <a:t>Golongan</a:t>
            </a:r>
            <a:r>
              <a:rPr lang="en-GB" sz="2400" b="1" dirty="0">
                <a:solidFill>
                  <a:srgbClr val="C00000"/>
                </a:solidFill>
                <a:latin typeface="Komika Axis"/>
              </a:rPr>
              <a:t> </a:t>
            </a:r>
            <a:r>
              <a:rPr lang="en-GB" sz="2400" b="1" dirty="0" err="1">
                <a:solidFill>
                  <a:srgbClr val="C00000"/>
                </a:solidFill>
                <a:latin typeface="Komika Axis"/>
              </a:rPr>
              <a:t>Masyarakat</a:t>
            </a:r>
            <a:endParaRPr lang="id-ID" sz="2400" b="1" dirty="0">
              <a:solidFill>
                <a:srgbClr val="C00000"/>
              </a:solidFill>
              <a:latin typeface="Komika Axis"/>
            </a:endParaRPr>
          </a:p>
        </p:txBody>
      </p:sp>
      <p:pic>
        <p:nvPicPr>
          <p:cNvPr id="2" name="Picture 1"/>
          <p:cNvPicPr>
            <a:picLocks noChangeAspect="1"/>
          </p:cNvPicPr>
          <p:nvPr/>
        </p:nvPicPr>
        <p:blipFill>
          <a:blip r:embed="rId3"/>
          <a:stretch>
            <a:fillRect/>
          </a:stretch>
        </p:blipFill>
        <p:spPr>
          <a:xfrm>
            <a:off x="2286000" y="18817"/>
            <a:ext cx="3426759" cy="1930486"/>
          </a:xfrm>
          <a:prstGeom prst="rect">
            <a:avLst/>
          </a:prstGeom>
          <a:ln>
            <a:noFill/>
          </a:ln>
          <a:effectLst>
            <a:softEdge rad="112500"/>
          </a:effectLst>
        </p:spPr>
      </p:pic>
    </p:spTree>
    <p:extLst>
      <p:ext uri="{BB962C8B-B14F-4D97-AF65-F5344CB8AC3E}">
        <p14:creationId xmlns:p14="http://schemas.microsoft.com/office/powerpoint/2010/main" val="4293169423"/>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0A288349-6F7A-4175-A3BC-EA7AFC4BE77D}" type="slidenum">
              <a:rPr lang="en-US" altLang="en-US" smtClean="0"/>
              <a:pPr>
                <a:defRPr/>
              </a:pPr>
              <a:t>20</a:t>
            </a:fld>
            <a:endParaRPr lang="en-US" altLang="en-US"/>
          </a:p>
        </p:txBody>
      </p:sp>
      <p:sp>
        <p:nvSpPr>
          <p:cNvPr id="4" name="Title 2"/>
          <p:cNvSpPr>
            <a:spLocks noGrp="1"/>
          </p:cNvSpPr>
          <p:nvPr>
            <p:ph type="title"/>
          </p:nvPr>
        </p:nvSpPr>
        <p:spPr>
          <a:xfrm>
            <a:off x="304800" y="381000"/>
            <a:ext cx="7847013" cy="381000"/>
          </a:xfrm>
        </p:spPr>
        <p:txBody>
          <a:bodyPr>
            <a:normAutofit fontScale="90000"/>
          </a:bodyPr>
          <a:lstStyle/>
          <a:p>
            <a:pPr eaLnBrk="1" fontAlgn="auto" hangingPunct="1">
              <a:spcAft>
                <a:spcPts val="0"/>
              </a:spcAft>
              <a:defRPr/>
            </a:pPr>
            <a:r>
              <a:rPr lang="en-US" b="1" dirty="0" smtClean="0">
                <a:solidFill>
                  <a:srgbClr val="C00000"/>
                </a:solidFill>
              </a:rPr>
              <a:t> </a:t>
            </a:r>
            <a:r>
              <a:rPr lang="en-US" b="1" dirty="0" err="1" smtClean="0">
                <a:solidFill>
                  <a:srgbClr val="C00000"/>
                </a:solidFill>
              </a:rPr>
              <a:t>Sertifikasi</a:t>
            </a:r>
            <a:r>
              <a:rPr lang="en-US" b="1" dirty="0" smtClean="0">
                <a:solidFill>
                  <a:srgbClr val="C00000"/>
                </a:solidFill>
              </a:rPr>
              <a:t> </a:t>
            </a:r>
            <a:r>
              <a:rPr lang="en-US" b="1" dirty="0" err="1" smtClean="0">
                <a:solidFill>
                  <a:srgbClr val="C00000"/>
                </a:solidFill>
              </a:rPr>
              <a:t>Profesi</a:t>
            </a:r>
            <a:r>
              <a:rPr lang="en-US" b="1" dirty="0" smtClean="0">
                <a:solidFill>
                  <a:srgbClr val="C00000"/>
                </a:solidFill>
              </a:rPr>
              <a:t> </a:t>
            </a:r>
            <a:r>
              <a:rPr lang="en-US" b="1" dirty="0" err="1" smtClean="0">
                <a:solidFill>
                  <a:srgbClr val="C00000"/>
                </a:solidFill>
              </a:rPr>
              <a:t>Asuransi</a:t>
            </a:r>
            <a:r>
              <a:rPr lang="en-US" b="1" dirty="0" smtClean="0">
                <a:solidFill>
                  <a:srgbClr val="C00000"/>
                </a:solidFill>
              </a:rPr>
              <a:t> </a:t>
            </a:r>
            <a:r>
              <a:rPr lang="en-US" b="1" dirty="0" err="1" smtClean="0">
                <a:solidFill>
                  <a:srgbClr val="C00000"/>
                </a:solidFill>
              </a:rPr>
              <a:t>Syariah</a:t>
            </a:r>
            <a:endParaRPr lang="en-GB" b="1" dirty="0">
              <a:solidFill>
                <a:srgbClr val="C00000"/>
              </a:solidFill>
            </a:endParaRPr>
          </a:p>
        </p:txBody>
      </p:sp>
      <p:sp>
        <p:nvSpPr>
          <p:cNvPr id="7" name="TextBox 6"/>
          <p:cNvSpPr txBox="1"/>
          <p:nvPr/>
        </p:nvSpPr>
        <p:spPr>
          <a:xfrm>
            <a:off x="457200" y="1600200"/>
            <a:ext cx="7694613" cy="2585323"/>
          </a:xfrm>
          <a:prstGeom prst="rect">
            <a:avLst/>
          </a:prstGeom>
          <a:noFill/>
        </p:spPr>
        <p:txBody>
          <a:bodyPr wrap="square" rtlCol="0">
            <a:spAutoFit/>
          </a:bodyPr>
          <a:lstStyle/>
          <a:p>
            <a:pPr marL="285750" indent="-285750">
              <a:buFont typeface="Arial" panose="020B0604020202020204" pitchFamily="34" charset="0"/>
              <a:buChar char="•"/>
            </a:pPr>
            <a:r>
              <a:rPr lang="en-US" dirty="0" err="1" smtClean="0"/>
              <a:t>Saat</a:t>
            </a:r>
            <a:r>
              <a:rPr lang="en-US" dirty="0" smtClean="0"/>
              <a:t> </a:t>
            </a:r>
            <a:r>
              <a:rPr lang="en-US" dirty="0" err="1" smtClean="0"/>
              <a:t>ini</a:t>
            </a:r>
            <a:r>
              <a:rPr lang="en-US" dirty="0" smtClean="0"/>
              <a:t> </a:t>
            </a:r>
            <a:r>
              <a:rPr lang="en-US" dirty="0" err="1" smtClean="0"/>
              <a:t>keahlian</a:t>
            </a:r>
            <a:r>
              <a:rPr lang="en-US" dirty="0" smtClean="0"/>
              <a:t> yang </a:t>
            </a:r>
            <a:r>
              <a:rPr lang="en-US" dirty="0" err="1" smtClean="0"/>
              <a:t>dimiliki</a:t>
            </a:r>
            <a:r>
              <a:rPr lang="en-US" dirty="0" smtClean="0"/>
              <a:t> </a:t>
            </a:r>
            <a:r>
              <a:rPr lang="en-US" dirty="0" err="1" smtClean="0"/>
              <a:t>oleh</a:t>
            </a:r>
            <a:r>
              <a:rPr lang="en-US" dirty="0" smtClean="0"/>
              <a:t> </a:t>
            </a:r>
            <a:r>
              <a:rPr lang="en-US" dirty="0" err="1" smtClean="0"/>
              <a:t>seseorang</a:t>
            </a:r>
            <a:r>
              <a:rPr lang="en-US" dirty="0" smtClean="0"/>
              <a:t> </a:t>
            </a:r>
            <a:r>
              <a:rPr lang="en-US" dirty="0" err="1" smtClean="0"/>
              <a:t>harus</a:t>
            </a:r>
            <a:r>
              <a:rPr lang="en-US" dirty="0" smtClean="0"/>
              <a:t> </a:t>
            </a:r>
            <a:r>
              <a:rPr lang="en-US" dirty="0" err="1" smtClean="0"/>
              <a:t>dibuktikan</a:t>
            </a:r>
            <a:r>
              <a:rPr lang="en-US" dirty="0" smtClean="0"/>
              <a:t> </a:t>
            </a:r>
            <a:r>
              <a:rPr lang="en-US" dirty="0" err="1" smtClean="0"/>
              <a:t>dengan</a:t>
            </a:r>
            <a:r>
              <a:rPr lang="en-US" dirty="0" smtClean="0"/>
              <a:t> </a:t>
            </a:r>
            <a:r>
              <a:rPr lang="en-US" dirty="0" err="1" smtClean="0"/>
              <a:t>adanya</a:t>
            </a:r>
            <a:r>
              <a:rPr lang="en-US" dirty="0" smtClean="0"/>
              <a:t> </a:t>
            </a:r>
            <a:r>
              <a:rPr lang="en-US" dirty="0" err="1" smtClean="0"/>
              <a:t>Sertifikasi</a:t>
            </a:r>
            <a:r>
              <a:rPr lang="en-US" dirty="0" smtClean="0"/>
              <a:t> </a:t>
            </a:r>
            <a:r>
              <a:rPr lang="en-US" dirty="0" err="1" smtClean="0"/>
              <a:t>Profesi</a:t>
            </a:r>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err="1" smtClean="0"/>
              <a:t>Sertifikasi</a:t>
            </a:r>
            <a:r>
              <a:rPr lang="en-US" dirty="0" smtClean="0"/>
              <a:t> </a:t>
            </a:r>
            <a:r>
              <a:rPr lang="en-US" dirty="0" err="1" smtClean="0"/>
              <a:t>dilakukan</a:t>
            </a:r>
            <a:r>
              <a:rPr lang="en-US" dirty="0" smtClean="0"/>
              <a:t> </a:t>
            </a:r>
            <a:r>
              <a:rPr lang="en-US" dirty="0" err="1" smtClean="0"/>
              <a:t>oleh</a:t>
            </a:r>
            <a:r>
              <a:rPr lang="en-US" dirty="0" smtClean="0"/>
              <a:t> </a:t>
            </a:r>
            <a:r>
              <a:rPr lang="en-US" dirty="0" err="1" smtClean="0"/>
              <a:t>lembaga</a:t>
            </a:r>
            <a:r>
              <a:rPr lang="en-US" dirty="0" smtClean="0"/>
              <a:t> yang </a:t>
            </a:r>
            <a:r>
              <a:rPr lang="en-US" dirty="0" err="1" smtClean="0"/>
              <a:t>berwenang</a:t>
            </a:r>
            <a:r>
              <a:rPr lang="en-US" dirty="0" smtClean="0"/>
              <a:t> (</a:t>
            </a:r>
            <a:r>
              <a:rPr lang="en-US" dirty="0" err="1" smtClean="0"/>
              <a:t>Lembaga</a:t>
            </a:r>
            <a:r>
              <a:rPr lang="en-US" dirty="0" smtClean="0"/>
              <a:t> </a:t>
            </a:r>
            <a:r>
              <a:rPr lang="en-US" dirty="0" err="1" smtClean="0"/>
              <a:t>Sertifikasi</a:t>
            </a:r>
            <a:r>
              <a:rPr lang="en-US" dirty="0" smtClean="0"/>
              <a:t> </a:t>
            </a:r>
            <a:r>
              <a:rPr lang="en-US" dirty="0" err="1" smtClean="0"/>
              <a:t>Profesi</a:t>
            </a:r>
            <a:r>
              <a:rPr lang="en-US" dirty="0" smtClean="0"/>
              <a:t>) </a:t>
            </a:r>
            <a:r>
              <a:rPr lang="en-US" dirty="0" err="1" smtClean="0"/>
              <a:t>mengacu</a:t>
            </a:r>
            <a:r>
              <a:rPr lang="en-US" dirty="0" smtClean="0"/>
              <a:t> </a:t>
            </a:r>
            <a:r>
              <a:rPr lang="en-US" dirty="0" err="1" smtClean="0"/>
              <a:t>kepada</a:t>
            </a:r>
            <a:r>
              <a:rPr lang="en-US" dirty="0" smtClean="0"/>
              <a:t> </a:t>
            </a:r>
            <a:r>
              <a:rPr lang="en-US" dirty="0" err="1" smtClean="0"/>
              <a:t>Standar</a:t>
            </a:r>
            <a:r>
              <a:rPr lang="en-US" dirty="0" smtClean="0"/>
              <a:t> </a:t>
            </a:r>
            <a:r>
              <a:rPr lang="en-US" dirty="0" err="1" smtClean="0"/>
              <a:t>Kompetensi</a:t>
            </a:r>
            <a:r>
              <a:rPr lang="en-US" dirty="0" smtClean="0"/>
              <a:t> </a:t>
            </a:r>
          </a:p>
          <a:p>
            <a:endParaRPr lang="en-US" dirty="0" smtClean="0"/>
          </a:p>
          <a:p>
            <a:pPr marL="285750" indent="-285750">
              <a:buFont typeface="Arial" panose="020B0604020202020204" pitchFamily="34" charset="0"/>
              <a:buChar char="•"/>
            </a:pPr>
            <a:r>
              <a:rPr lang="en-US" dirty="0" err="1" smtClean="0"/>
              <a:t>Untuk</a:t>
            </a:r>
            <a:r>
              <a:rPr lang="en-US" dirty="0" smtClean="0"/>
              <a:t> agent yang </a:t>
            </a:r>
            <a:r>
              <a:rPr lang="en-US" dirty="0" err="1" smtClean="0"/>
              <a:t>memasarkan</a:t>
            </a:r>
            <a:r>
              <a:rPr lang="en-US" dirty="0" smtClean="0"/>
              <a:t> </a:t>
            </a:r>
            <a:r>
              <a:rPr lang="en-US" dirty="0" err="1" smtClean="0"/>
              <a:t>produk</a:t>
            </a:r>
            <a:r>
              <a:rPr lang="en-US" dirty="0" smtClean="0"/>
              <a:t> </a:t>
            </a:r>
            <a:r>
              <a:rPr lang="en-US" dirty="0" err="1" smtClean="0"/>
              <a:t>asuransi</a:t>
            </a:r>
            <a:r>
              <a:rPr lang="en-US" dirty="0" smtClean="0"/>
              <a:t> </a:t>
            </a:r>
            <a:r>
              <a:rPr lang="en-US" dirty="0" err="1" smtClean="0"/>
              <a:t>jiwa</a:t>
            </a:r>
            <a:r>
              <a:rPr lang="en-US" dirty="0" smtClean="0"/>
              <a:t> </a:t>
            </a:r>
            <a:r>
              <a:rPr lang="en-US" dirty="0" err="1" smtClean="0"/>
              <a:t>syariah</a:t>
            </a:r>
            <a:r>
              <a:rPr lang="en-US" dirty="0" smtClean="0"/>
              <a:t> </a:t>
            </a:r>
            <a:r>
              <a:rPr lang="en-US" dirty="0" err="1" smtClean="0"/>
              <a:t>harus</a:t>
            </a:r>
            <a:r>
              <a:rPr lang="en-US" dirty="0" smtClean="0"/>
              <a:t> </a:t>
            </a:r>
            <a:r>
              <a:rPr lang="en-US" dirty="0" err="1" smtClean="0"/>
              <a:t>memiliki</a:t>
            </a:r>
            <a:r>
              <a:rPr lang="en-US" dirty="0" smtClean="0"/>
              <a:t> </a:t>
            </a:r>
            <a:r>
              <a:rPr lang="en-US" dirty="0" err="1" smtClean="0"/>
              <a:t>lisensi</a:t>
            </a:r>
            <a:r>
              <a:rPr lang="en-US" dirty="0" smtClean="0"/>
              <a:t> </a:t>
            </a:r>
            <a:r>
              <a:rPr lang="en-US" dirty="0" err="1" smtClean="0"/>
              <a:t>syariah</a:t>
            </a:r>
            <a:r>
              <a:rPr lang="en-US" dirty="0" smtClean="0"/>
              <a:t> </a:t>
            </a:r>
            <a:r>
              <a:rPr lang="en-US" dirty="0" err="1" smtClean="0"/>
              <a:t>dari</a:t>
            </a:r>
            <a:r>
              <a:rPr lang="en-US" dirty="0" smtClean="0"/>
              <a:t> </a:t>
            </a:r>
            <a:r>
              <a:rPr lang="en-US" dirty="0" err="1" smtClean="0"/>
              <a:t>Asosiasi</a:t>
            </a:r>
            <a:r>
              <a:rPr lang="en-US" dirty="0" smtClean="0"/>
              <a:t> </a:t>
            </a:r>
            <a:r>
              <a:rPr lang="en-US" dirty="0" err="1" smtClean="0"/>
              <a:t>Asuransi</a:t>
            </a:r>
            <a:r>
              <a:rPr lang="en-US" dirty="0" smtClean="0"/>
              <a:t> </a:t>
            </a:r>
          </a:p>
          <a:p>
            <a:endParaRPr lang="en-GB" dirty="0"/>
          </a:p>
        </p:txBody>
      </p:sp>
    </p:spTree>
    <p:extLst>
      <p:ext uri="{BB962C8B-B14F-4D97-AF65-F5344CB8AC3E}">
        <p14:creationId xmlns:p14="http://schemas.microsoft.com/office/powerpoint/2010/main" val="38756209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33600" y="2819400"/>
            <a:ext cx="3859903" cy="923330"/>
          </a:xfrm>
          <a:prstGeom prst="rect">
            <a:avLst/>
          </a:prstGeom>
          <a:noFill/>
        </p:spPr>
        <p:txBody>
          <a:bodyPr wrap="none">
            <a:spAutoFit/>
          </a:bodyPr>
          <a:lstStyle/>
          <a:p>
            <a:pPr algn="ctr">
              <a:defRPr/>
            </a:pPr>
            <a:r>
              <a:rPr lang="en-US" sz="5400" b="1" dirty="0">
                <a:ln w="6600">
                  <a:solidFill>
                    <a:schemeClr val="accent2"/>
                  </a:solidFill>
                  <a:prstDash val="solid"/>
                </a:ln>
                <a:solidFill>
                  <a:srgbClr val="00B0F0"/>
                </a:solidFill>
                <a:effectLst>
                  <a:outerShdw dist="38100" dir="2700000" algn="tl" rotWithShape="0">
                    <a:schemeClr val="accent2"/>
                  </a:outerShdw>
                </a:effectLst>
              </a:rPr>
              <a:t>THANK YOU</a:t>
            </a:r>
          </a:p>
        </p:txBody>
      </p:sp>
    </p:spTree>
    <p:extLst>
      <p:ext uri="{BB962C8B-B14F-4D97-AF65-F5344CB8AC3E}">
        <p14:creationId xmlns:p14="http://schemas.microsoft.com/office/powerpoint/2010/main" val="14450465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641192266"/>
              </p:ext>
            </p:extLst>
          </p:nvPr>
        </p:nvGraphicFramePr>
        <p:xfrm>
          <a:off x="481012" y="2004168"/>
          <a:ext cx="8205790" cy="2879724"/>
        </p:xfrm>
        <a:graphic>
          <a:graphicData uri="http://schemas.openxmlformats.org/drawingml/2006/table">
            <a:tbl>
              <a:tblPr firstRow="1" bandRow="1">
                <a:tableStyleId>{5C22544A-7EE6-4342-B048-85BDC9FD1C3A}</a:tableStyleId>
              </a:tblPr>
              <a:tblGrid>
                <a:gridCol w="1966801"/>
                <a:gridCol w="600187"/>
                <a:gridCol w="533400"/>
                <a:gridCol w="474413"/>
                <a:gridCol w="649963"/>
                <a:gridCol w="649963"/>
                <a:gridCol w="731209"/>
                <a:gridCol w="538429"/>
                <a:gridCol w="680253"/>
                <a:gridCol w="649963"/>
                <a:gridCol w="731209"/>
              </a:tblGrid>
              <a:tr h="380950">
                <a:tc rowSpan="2">
                  <a:txBody>
                    <a:bodyPr/>
                    <a:lstStyle/>
                    <a:p>
                      <a:r>
                        <a:rPr lang="en-US" sz="1300" dirty="0" err="1" smtClean="0">
                          <a:solidFill>
                            <a:schemeClr val="bg1"/>
                          </a:solidFill>
                        </a:rPr>
                        <a:t>Asuransi</a:t>
                      </a:r>
                      <a:r>
                        <a:rPr lang="en-US" sz="1300" dirty="0" smtClean="0">
                          <a:solidFill>
                            <a:schemeClr val="bg1"/>
                          </a:solidFill>
                        </a:rPr>
                        <a:t> </a:t>
                      </a:r>
                      <a:r>
                        <a:rPr lang="en-US" sz="1300" dirty="0" err="1" smtClean="0">
                          <a:solidFill>
                            <a:schemeClr val="bg1"/>
                          </a:solidFill>
                        </a:rPr>
                        <a:t>Syariah</a:t>
                      </a:r>
                      <a:endParaRPr lang="en-GB" sz="1300" dirty="0">
                        <a:solidFill>
                          <a:schemeClr val="bg1"/>
                        </a:solidFill>
                      </a:endParaRPr>
                    </a:p>
                  </a:txBody>
                  <a:tcPr marT="45708" marB="45708">
                    <a:solidFill>
                      <a:srgbClr val="C00000"/>
                    </a:solidFill>
                  </a:tcPr>
                </a:tc>
                <a:tc gridSpan="2">
                  <a:txBody>
                    <a:bodyPr/>
                    <a:lstStyle/>
                    <a:p>
                      <a:pPr algn="ctr"/>
                      <a:r>
                        <a:rPr lang="en-US" sz="1300" dirty="0" smtClean="0">
                          <a:solidFill>
                            <a:schemeClr val="bg1"/>
                          </a:solidFill>
                        </a:rPr>
                        <a:t>2012</a:t>
                      </a:r>
                      <a:endParaRPr lang="en-GB" sz="1300" dirty="0">
                        <a:solidFill>
                          <a:schemeClr val="bg1"/>
                        </a:solidFill>
                      </a:endParaRPr>
                    </a:p>
                  </a:txBody>
                  <a:tcPr marT="45708" marB="45708">
                    <a:solidFill>
                      <a:srgbClr val="C00000"/>
                    </a:solidFill>
                  </a:tcPr>
                </a:tc>
                <a:tc hMerge="1">
                  <a:txBody>
                    <a:bodyPr/>
                    <a:lstStyle/>
                    <a:p>
                      <a:endParaRPr lang="en-GB" dirty="0"/>
                    </a:p>
                  </a:txBody>
                  <a:tcPr/>
                </a:tc>
                <a:tc gridSpan="2">
                  <a:txBody>
                    <a:bodyPr/>
                    <a:lstStyle/>
                    <a:p>
                      <a:pPr algn="ctr"/>
                      <a:r>
                        <a:rPr lang="en-US" sz="1300" dirty="0" smtClean="0">
                          <a:solidFill>
                            <a:schemeClr val="bg1"/>
                          </a:solidFill>
                        </a:rPr>
                        <a:t>2013</a:t>
                      </a:r>
                      <a:endParaRPr lang="en-GB" sz="1300" dirty="0">
                        <a:solidFill>
                          <a:schemeClr val="bg1"/>
                        </a:solidFill>
                      </a:endParaRPr>
                    </a:p>
                  </a:txBody>
                  <a:tcPr marT="45708" marB="45708">
                    <a:solidFill>
                      <a:srgbClr val="C00000"/>
                    </a:solidFill>
                  </a:tcPr>
                </a:tc>
                <a:tc hMerge="1">
                  <a:txBody>
                    <a:bodyPr/>
                    <a:lstStyle/>
                    <a:p>
                      <a:endParaRPr lang="en-GB" dirty="0"/>
                    </a:p>
                  </a:txBody>
                  <a:tcPr/>
                </a:tc>
                <a:tc gridSpan="2">
                  <a:txBody>
                    <a:bodyPr/>
                    <a:lstStyle/>
                    <a:p>
                      <a:pPr algn="ctr"/>
                      <a:r>
                        <a:rPr lang="en-US" sz="1300" dirty="0" smtClean="0">
                          <a:solidFill>
                            <a:schemeClr val="bg1"/>
                          </a:solidFill>
                        </a:rPr>
                        <a:t>2014</a:t>
                      </a:r>
                      <a:endParaRPr lang="en-GB" sz="1300" dirty="0">
                        <a:solidFill>
                          <a:schemeClr val="bg1"/>
                        </a:solidFill>
                      </a:endParaRPr>
                    </a:p>
                  </a:txBody>
                  <a:tcPr marT="45708" marB="45708">
                    <a:solidFill>
                      <a:srgbClr val="C00000"/>
                    </a:solidFill>
                  </a:tcPr>
                </a:tc>
                <a:tc hMerge="1">
                  <a:txBody>
                    <a:bodyPr/>
                    <a:lstStyle/>
                    <a:p>
                      <a:endParaRPr lang="en-GB" dirty="0"/>
                    </a:p>
                  </a:txBody>
                  <a:tcPr/>
                </a:tc>
                <a:tc gridSpan="2">
                  <a:txBody>
                    <a:bodyPr/>
                    <a:lstStyle/>
                    <a:p>
                      <a:pPr algn="ctr"/>
                      <a:r>
                        <a:rPr lang="en-US" sz="1300" dirty="0" smtClean="0">
                          <a:solidFill>
                            <a:schemeClr val="bg1"/>
                          </a:solidFill>
                        </a:rPr>
                        <a:t>2015</a:t>
                      </a:r>
                      <a:endParaRPr lang="en-GB" sz="1300" dirty="0">
                        <a:solidFill>
                          <a:schemeClr val="bg1"/>
                        </a:solidFill>
                      </a:endParaRPr>
                    </a:p>
                  </a:txBody>
                  <a:tcPr marT="45708" marB="45708">
                    <a:solidFill>
                      <a:srgbClr val="C00000"/>
                    </a:solidFill>
                  </a:tcPr>
                </a:tc>
                <a:tc hMerge="1">
                  <a:txBody>
                    <a:bodyPr/>
                    <a:lstStyle/>
                    <a:p>
                      <a:endParaRPr lang="en-GB" dirty="0"/>
                    </a:p>
                  </a:txBody>
                  <a:tcPr/>
                </a:tc>
                <a:tc gridSpan="2">
                  <a:txBody>
                    <a:bodyPr/>
                    <a:lstStyle/>
                    <a:p>
                      <a:pPr algn="ctr"/>
                      <a:r>
                        <a:rPr lang="en-US" sz="1300" dirty="0" smtClean="0">
                          <a:solidFill>
                            <a:schemeClr val="bg1"/>
                          </a:solidFill>
                        </a:rPr>
                        <a:t>2016*</a:t>
                      </a:r>
                      <a:endParaRPr lang="en-GB" sz="1300" dirty="0">
                        <a:solidFill>
                          <a:schemeClr val="bg1"/>
                        </a:solidFill>
                      </a:endParaRPr>
                    </a:p>
                  </a:txBody>
                  <a:tcPr marT="45708" marB="45708">
                    <a:solidFill>
                      <a:srgbClr val="C00000"/>
                    </a:solidFill>
                  </a:tcPr>
                </a:tc>
                <a:tc hMerge="1">
                  <a:txBody>
                    <a:bodyPr/>
                    <a:lstStyle/>
                    <a:p>
                      <a:endParaRPr lang="en-GB" dirty="0"/>
                    </a:p>
                  </a:txBody>
                  <a:tcPr/>
                </a:tc>
              </a:tr>
              <a:tr h="380950">
                <a:tc vMerge="1">
                  <a:txBody>
                    <a:bodyPr/>
                    <a:lstStyle/>
                    <a:p>
                      <a:endParaRPr lang="en-GB" sz="1300" dirty="0"/>
                    </a:p>
                  </a:txBody>
                  <a:tcPr marT="45714" marB="45714"/>
                </a:tc>
                <a:tc>
                  <a:txBody>
                    <a:bodyPr/>
                    <a:lstStyle/>
                    <a:p>
                      <a:r>
                        <a:rPr lang="en-US" sz="1300" dirty="0" smtClean="0">
                          <a:solidFill>
                            <a:schemeClr val="bg1"/>
                          </a:solidFill>
                        </a:rPr>
                        <a:t>Full</a:t>
                      </a:r>
                      <a:endParaRPr lang="en-GB" sz="1300" dirty="0">
                        <a:solidFill>
                          <a:schemeClr val="bg1"/>
                        </a:solidFill>
                      </a:endParaRPr>
                    </a:p>
                  </a:txBody>
                  <a:tcPr marT="45708" marB="45708">
                    <a:solidFill>
                      <a:srgbClr val="C00000"/>
                    </a:solidFill>
                  </a:tcPr>
                </a:tc>
                <a:tc>
                  <a:txBody>
                    <a:bodyPr/>
                    <a:lstStyle/>
                    <a:p>
                      <a:r>
                        <a:rPr lang="en-US" sz="1300" dirty="0" smtClean="0">
                          <a:solidFill>
                            <a:schemeClr val="bg1"/>
                          </a:solidFill>
                        </a:rPr>
                        <a:t>Unit</a:t>
                      </a:r>
                      <a:endParaRPr lang="en-GB" sz="1300" dirty="0">
                        <a:solidFill>
                          <a:schemeClr val="bg1"/>
                        </a:solidFill>
                      </a:endParaRPr>
                    </a:p>
                  </a:txBody>
                  <a:tcPr marT="45708" marB="45708">
                    <a:solidFill>
                      <a:srgbClr val="C00000"/>
                    </a:solidFill>
                  </a:tcPr>
                </a:tc>
                <a:tc>
                  <a:txBody>
                    <a:bodyPr/>
                    <a:lstStyle/>
                    <a:p>
                      <a:r>
                        <a:rPr lang="en-US" sz="1300" dirty="0" smtClean="0">
                          <a:solidFill>
                            <a:schemeClr val="bg1"/>
                          </a:solidFill>
                        </a:rPr>
                        <a:t>Full</a:t>
                      </a:r>
                      <a:endParaRPr lang="en-GB" sz="1300" dirty="0">
                        <a:solidFill>
                          <a:schemeClr val="bg1"/>
                        </a:solidFill>
                      </a:endParaRPr>
                    </a:p>
                  </a:txBody>
                  <a:tcPr marT="45708" marB="45708">
                    <a:solidFill>
                      <a:srgbClr val="C00000"/>
                    </a:solidFill>
                  </a:tcPr>
                </a:tc>
                <a:tc>
                  <a:txBody>
                    <a:bodyPr/>
                    <a:lstStyle/>
                    <a:p>
                      <a:r>
                        <a:rPr lang="en-US" sz="1300" dirty="0" smtClean="0">
                          <a:solidFill>
                            <a:schemeClr val="bg1"/>
                          </a:solidFill>
                        </a:rPr>
                        <a:t>Unit</a:t>
                      </a:r>
                      <a:endParaRPr lang="en-GB" sz="1300" dirty="0">
                        <a:solidFill>
                          <a:schemeClr val="bg1"/>
                        </a:solidFill>
                      </a:endParaRPr>
                    </a:p>
                  </a:txBody>
                  <a:tcPr marT="45708" marB="45708">
                    <a:solidFill>
                      <a:srgbClr val="C00000"/>
                    </a:solidFill>
                  </a:tcPr>
                </a:tc>
                <a:tc>
                  <a:txBody>
                    <a:bodyPr/>
                    <a:lstStyle/>
                    <a:p>
                      <a:r>
                        <a:rPr lang="en-US" sz="1300" dirty="0" smtClean="0">
                          <a:solidFill>
                            <a:schemeClr val="bg1"/>
                          </a:solidFill>
                        </a:rPr>
                        <a:t>Full</a:t>
                      </a:r>
                      <a:endParaRPr lang="en-GB" sz="1300" dirty="0">
                        <a:solidFill>
                          <a:schemeClr val="bg1"/>
                        </a:solidFill>
                      </a:endParaRPr>
                    </a:p>
                  </a:txBody>
                  <a:tcPr marT="45708" marB="45708">
                    <a:solidFill>
                      <a:srgbClr val="C00000"/>
                    </a:solidFill>
                  </a:tcPr>
                </a:tc>
                <a:tc>
                  <a:txBody>
                    <a:bodyPr/>
                    <a:lstStyle/>
                    <a:p>
                      <a:r>
                        <a:rPr lang="en-US" sz="1300" dirty="0" smtClean="0">
                          <a:solidFill>
                            <a:schemeClr val="bg1"/>
                          </a:solidFill>
                        </a:rPr>
                        <a:t>Unit</a:t>
                      </a:r>
                      <a:endParaRPr lang="en-GB" sz="1300" dirty="0">
                        <a:solidFill>
                          <a:schemeClr val="bg1"/>
                        </a:solidFill>
                      </a:endParaRPr>
                    </a:p>
                  </a:txBody>
                  <a:tcPr marT="45708" marB="45708">
                    <a:solidFill>
                      <a:srgbClr val="C00000"/>
                    </a:solidFill>
                  </a:tcPr>
                </a:tc>
                <a:tc>
                  <a:txBody>
                    <a:bodyPr/>
                    <a:lstStyle/>
                    <a:p>
                      <a:r>
                        <a:rPr lang="en-US" sz="1300" dirty="0" smtClean="0">
                          <a:solidFill>
                            <a:schemeClr val="bg1"/>
                          </a:solidFill>
                        </a:rPr>
                        <a:t>Full</a:t>
                      </a:r>
                      <a:endParaRPr lang="en-GB" sz="1300" dirty="0">
                        <a:solidFill>
                          <a:schemeClr val="bg1"/>
                        </a:solidFill>
                      </a:endParaRPr>
                    </a:p>
                  </a:txBody>
                  <a:tcPr marT="45708" marB="45708">
                    <a:solidFill>
                      <a:srgbClr val="C00000"/>
                    </a:solidFill>
                  </a:tcPr>
                </a:tc>
                <a:tc>
                  <a:txBody>
                    <a:bodyPr/>
                    <a:lstStyle/>
                    <a:p>
                      <a:r>
                        <a:rPr lang="en-US" sz="1300" dirty="0" smtClean="0">
                          <a:solidFill>
                            <a:schemeClr val="bg1"/>
                          </a:solidFill>
                        </a:rPr>
                        <a:t>Unit</a:t>
                      </a:r>
                      <a:endParaRPr lang="en-GB" sz="1300" dirty="0">
                        <a:solidFill>
                          <a:schemeClr val="bg1"/>
                        </a:solidFill>
                      </a:endParaRPr>
                    </a:p>
                  </a:txBody>
                  <a:tcPr marT="45708" marB="45708">
                    <a:solidFill>
                      <a:srgbClr val="C00000"/>
                    </a:solidFill>
                  </a:tcPr>
                </a:tc>
                <a:tc>
                  <a:txBody>
                    <a:bodyPr/>
                    <a:lstStyle/>
                    <a:p>
                      <a:r>
                        <a:rPr lang="en-US" sz="1300" dirty="0" smtClean="0">
                          <a:solidFill>
                            <a:schemeClr val="bg1"/>
                          </a:solidFill>
                        </a:rPr>
                        <a:t>Full</a:t>
                      </a:r>
                      <a:endParaRPr lang="en-GB" sz="1300" dirty="0">
                        <a:solidFill>
                          <a:schemeClr val="bg1"/>
                        </a:solidFill>
                      </a:endParaRPr>
                    </a:p>
                  </a:txBody>
                  <a:tcPr marT="45708" marB="45708">
                    <a:solidFill>
                      <a:srgbClr val="C00000"/>
                    </a:solidFill>
                  </a:tcPr>
                </a:tc>
                <a:tc>
                  <a:txBody>
                    <a:bodyPr/>
                    <a:lstStyle/>
                    <a:p>
                      <a:r>
                        <a:rPr lang="en-US" sz="1300" dirty="0" smtClean="0">
                          <a:solidFill>
                            <a:schemeClr val="bg1"/>
                          </a:solidFill>
                        </a:rPr>
                        <a:t>Unit</a:t>
                      </a:r>
                      <a:endParaRPr lang="en-GB" sz="1300" dirty="0">
                        <a:solidFill>
                          <a:schemeClr val="bg1"/>
                        </a:solidFill>
                      </a:endParaRPr>
                    </a:p>
                  </a:txBody>
                  <a:tcPr marT="45708" marB="45708">
                    <a:solidFill>
                      <a:srgbClr val="C00000"/>
                    </a:solidFill>
                  </a:tcPr>
                </a:tc>
              </a:tr>
              <a:tr h="502793">
                <a:tc>
                  <a:txBody>
                    <a:bodyPr/>
                    <a:lstStyle/>
                    <a:p>
                      <a:r>
                        <a:rPr lang="en-US" sz="1600" dirty="0" err="1" smtClean="0"/>
                        <a:t>Asuransi</a:t>
                      </a:r>
                      <a:r>
                        <a:rPr lang="en-US" sz="1600" dirty="0" smtClean="0"/>
                        <a:t> </a:t>
                      </a:r>
                      <a:r>
                        <a:rPr lang="en-US" sz="1600" dirty="0" err="1" smtClean="0"/>
                        <a:t>Jiwa</a:t>
                      </a:r>
                      <a:endParaRPr lang="en-GB" sz="1600" dirty="0"/>
                    </a:p>
                  </a:txBody>
                  <a:tcPr marT="45708" marB="45708"/>
                </a:tc>
                <a:tc>
                  <a:txBody>
                    <a:bodyPr/>
                    <a:lstStyle/>
                    <a:p>
                      <a:r>
                        <a:rPr lang="en-US" sz="1300" dirty="0" smtClean="0"/>
                        <a:t>3</a:t>
                      </a:r>
                      <a:endParaRPr lang="en-GB" sz="1300" dirty="0"/>
                    </a:p>
                  </a:txBody>
                  <a:tcPr marT="45708" marB="45708"/>
                </a:tc>
                <a:tc>
                  <a:txBody>
                    <a:bodyPr/>
                    <a:lstStyle/>
                    <a:p>
                      <a:r>
                        <a:rPr lang="en-US" sz="1300" dirty="0" smtClean="0"/>
                        <a:t>17</a:t>
                      </a:r>
                      <a:endParaRPr lang="en-GB" sz="1300" dirty="0"/>
                    </a:p>
                  </a:txBody>
                  <a:tcPr marT="45708" marB="45708"/>
                </a:tc>
                <a:tc>
                  <a:txBody>
                    <a:bodyPr/>
                    <a:lstStyle/>
                    <a:p>
                      <a:r>
                        <a:rPr lang="en-US" sz="1300" dirty="0" smtClean="0"/>
                        <a:t>3</a:t>
                      </a:r>
                      <a:endParaRPr lang="en-GB" sz="1300" dirty="0"/>
                    </a:p>
                  </a:txBody>
                  <a:tcPr marT="45708" marB="45708"/>
                </a:tc>
                <a:tc>
                  <a:txBody>
                    <a:bodyPr/>
                    <a:lstStyle/>
                    <a:p>
                      <a:r>
                        <a:rPr lang="en-US" sz="1300" dirty="0" smtClean="0"/>
                        <a:t>17</a:t>
                      </a:r>
                      <a:endParaRPr lang="en-GB" sz="1300" dirty="0"/>
                    </a:p>
                  </a:txBody>
                  <a:tcPr marT="45708" marB="45708"/>
                </a:tc>
                <a:tc>
                  <a:txBody>
                    <a:bodyPr/>
                    <a:lstStyle/>
                    <a:p>
                      <a:r>
                        <a:rPr lang="en-US" sz="1300" dirty="0" smtClean="0"/>
                        <a:t>3</a:t>
                      </a:r>
                      <a:endParaRPr lang="en-GB" sz="1300" dirty="0"/>
                    </a:p>
                  </a:txBody>
                  <a:tcPr marT="45708" marB="45708"/>
                </a:tc>
                <a:tc>
                  <a:txBody>
                    <a:bodyPr/>
                    <a:lstStyle/>
                    <a:p>
                      <a:r>
                        <a:rPr lang="en-US" sz="1300" dirty="0" smtClean="0"/>
                        <a:t>18</a:t>
                      </a:r>
                      <a:endParaRPr lang="en-GB" sz="1300" dirty="0"/>
                    </a:p>
                  </a:txBody>
                  <a:tcPr marT="45708" marB="45708"/>
                </a:tc>
                <a:tc>
                  <a:txBody>
                    <a:bodyPr/>
                    <a:lstStyle/>
                    <a:p>
                      <a:r>
                        <a:rPr lang="en-US" sz="1300" dirty="0" smtClean="0"/>
                        <a:t>5</a:t>
                      </a:r>
                      <a:endParaRPr lang="en-GB" sz="1300" dirty="0"/>
                    </a:p>
                  </a:txBody>
                  <a:tcPr marT="45708" marB="45708"/>
                </a:tc>
                <a:tc>
                  <a:txBody>
                    <a:bodyPr/>
                    <a:lstStyle/>
                    <a:p>
                      <a:r>
                        <a:rPr lang="en-US" sz="1300" dirty="0" smtClean="0"/>
                        <a:t>21</a:t>
                      </a:r>
                      <a:endParaRPr lang="en-GB" sz="1300" dirty="0"/>
                    </a:p>
                  </a:txBody>
                  <a:tcPr marT="45708" marB="45708"/>
                </a:tc>
                <a:tc>
                  <a:txBody>
                    <a:bodyPr/>
                    <a:lstStyle/>
                    <a:p>
                      <a:r>
                        <a:rPr lang="en-US" sz="1300" dirty="0" smtClean="0"/>
                        <a:t>5</a:t>
                      </a:r>
                      <a:endParaRPr lang="en-GB" sz="1300" dirty="0"/>
                    </a:p>
                  </a:txBody>
                  <a:tcPr marT="45708" marB="45708"/>
                </a:tc>
                <a:tc>
                  <a:txBody>
                    <a:bodyPr/>
                    <a:lstStyle/>
                    <a:p>
                      <a:r>
                        <a:rPr lang="en-US" sz="1300" dirty="0" smtClean="0"/>
                        <a:t>20</a:t>
                      </a:r>
                      <a:endParaRPr lang="en-GB" sz="1300" dirty="0"/>
                    </a:p>
                  </a:txBody>
                  <a:tcPr marT="45708" marB="45708"/>
                </a:tc>
              </a:tr>
              <a:tr h="502793">
                <a:tc>
                  <a:txBody>
                    <a:bodyPr/>
                    <a:lstStyle/>
                    <a:p>
                      <a:r>
                        <a:rPr lang="en-US" sz="1600" dirty="0" err="1" smtClean="0"/>
                        <a:t>Asuransi</a:t>
                      </a:r>
                      <a:r>
                        <a:rPr lang="en-US" sz="1600" dirty="0" smtClean="0"/>
                        <a:t> </a:t>
                      </a:r>
                      <a:r>
                        <a:rPr lang="en-US" sz="1600" dirty="0" err="1" smtClean="0"/>
                        <a:t>Umum</a:t>
                      </a:r>
                      <a:endParaRPr lang="en-GB" sz="1600" dirty="0"/>
                    </a:p>
                  </a:txBody>
                  <a:tcPr marT="45708" marB="45708"/>
                </a:tc>
                <a:tc>
                  <a:txBody>
                    <a:bodyPr/>
                    <a:lstStyle/>
                    <a:p>
                      <a:r>
                        <a:rPr lang="en-US" sz="1300" dirty="0" smtClean="0"/>
                        <a:t>2</a:t>
                      </a:r>
                      <a:endParaRPr lang="en-GB" sz="1300" dirty="0"/>
                    </a:p>
                  </a:txBody>
                  <a:tcPr marT="45708" marB="45708"/>
                </a:tc>
                <a:tc>
                  <a:txBody>
                    <a:bodyPr/>
                    <a:lstStyle/>
                    <a:p>
                      <a:r>
                        <a:rPr lang="en-US" sz="1300" dirty="0" smtClean="0"/>
                        <a:t>20</a:t>
                      </a:r>
                      <a:endParaRPr lang="en-GB" sz="1300" dirty="0"/>
                    </a:p>
                  </a:txBody>
                  <a:tcPr marT="45708" marB="45708"/>
                </a:tc>
                <a:tc>
                  <a:txBody>
                    <a:bodyPr/>
                    <a:lstStyle/>
                    <a:p>
                      <a:r>
                        <a:rPr lang="en-US" sz="1300" dirty="0" smtClean="0"/>
                        <a:t>2</a:t>
                      </a:r>
                      <a:endParaRPr lang="en-GB" sz="1300" dirty="0"/>
                    </a:p>
                  </a:txBody>
                  <a:tcPr marT="45708" marB="45708"/>
                </a:tc>
                <a:tc>
                  <a:txBody>
                    <a:bodyPr/>
                    <a:lstStyle/>
                    <a:p>
                      <a:r>
                        <a:rPr lang="en-US" sz="1300" dirty="0" smtClean="0"/>
                        <a:t>24</a:t>
                      </a:r>
                      <a:endParaRPr lang="en-GB" sz="1300" dirty="0"/>
                    </a:p>
                  </a:txBody>
                  <a:tcPr marT="45708" marB="45708"/>
                </a:tc>
                <a:tc>
                  <a:txBody>
                    <a:bodyPr/>
                    <a:lstStyle/>
                    <a:p>
                      <a:r>
                        <a:rPr lang="en-US" sz="1300" dirty="0" smtClean="0"/>
                        <a:t>2</a:t>
                      </a:r>
                      <a:endParaRPr lang="en-GB" sz="1300" dirty="0"/>
                    </a:p>
                  </a:txBody>
                  <a:tcPr marT="45708" marB="45708"/>
                </a:tc>
                <a:tc>
                  <a:txBody>
                    <a:bodyPr/>
                    <a:lstStyle/>
                    <a:p>
                      <a:r>
                        <a:rPr lang="en-US" sz="1300" dirty="0" smtClean="0"/>
                        <a:t>23</a:t>
                      </a:r>
                      <a:endParaRPr lang="en-GB" sz="1300" dirty="0"/>
                    </a:p>
                  </a:txBody>
                  <a:tcPr marT="45708" marB="45708"/>
                </a:tc>
                <a:tc>
                  <a:txBody>
                    <a:bodyPr/>
                    <a:lstStyle/>
                    <a:p>
                      <a:r>
                        <a:rPr lang="en-US" sz="1300" dirty="0" smtClean="0"/>
                        <a:t>3</a:t>
                      </a:r>
                      <a:endParaRPr lang="en-GB" sz="1300" dirty="0"/>
                    </a:p>
                  </a:txBody>
                  <a:tcPr marT="45708" marB="45708"/>
                </a:tc>
                <a:tc>
                  <a:txBody>
                    <a:bodyPr/>
                    <a:lstStyle/>
                    <a:p>
                      <a:r>
                        <a:rPr lang="en-US" sz="1300" dirty="0" smtClean="0"/>
                        <a:t>23</a:t>
                      </a:r>
                      <a:endParaRPr lang="en-GB" sz="1300" dirty="0"/>
                    </a:p>
                  </a:txBody>
                  <a:tcPr marT="45708" marB="45708"/>
                </a:tc>
                <a:tc>
                  <a:txBody>
                    <a:bodyPr/>
                    <a:lstStyle/>
                    <a:p>
                      <a:r>
                        <a:rPr lang="en-US" sz="1300" dirty="0" smtClean="0"/>
                        <a:t>4</a:t>
                      </a:r>
                      <a:endParaRPr lang="en-GB" sz="1300" dirty="0"/>
                    </a:p>
                  </a:txBody>
                  <a:tcPr marT="45708" marB="45708"/>
                </a:tc>
                <a:tc>
                  <a:txBody>
                    <a:bodyPr/>
                    <a:lstStyle/>
                    <a:p>
                      <a:r>
                        <a:rPr lang="en-US" sz="1300" dirty="0" smtClean="0"/>
                        <a:t>24</a:t>
                      </a:r>
                      <a:endParaRPr lang="en-GB" sz="1300" dirty="0"/>
                    </a:p>
                  </a:txBody>
                  <a:tcPr marT="45708" marB="45708"/>
                </a:tc>
              </a:tr>
              <a:tr h="370746">
                <a:tc>
                  <a:txBody>
                    <a:bodyPr/>
                    <a:lstStyle/>
                    <a:p>
                      <a:r>
                        <a:rPr lang="en-US" sz="1600" dirty="0" err="1" smtClean="0"/>
                        <a:t>Reasuransi</a:t>
                      </a:r>
                      <a:endParaRPr lang="en-GB" sz="1600" dirty="0"/>
                    </a:p>
                  </a:txBody>
                  <a:tcPr marT="45708" marB="45708"/>
                </a:tc>
                <a:tc>
                  <a:txBody>
                    <a:bodyPr/>
                    <a:lstStyle/>
                    <a:p>
                      <a:r>
                        <a:rPr lang="en-US" sz="1300" dirty="0" smtClean="0"/>
                        <a:t>-</a:t>
                      </a:r>
                      <a:endParaRPr lang="en-GB" sz="1300" dirty="0"/>
                    </a:p>
                  </a:txBody>
                  <a:tcPr marT="45708" marB="45708"/>
                </a:tc>
                <a:tc>
                  <a:txBody>
                    <a:bodyPr/>
                    <a:lstStyle/>
                    <a:p>
                      <a:r>
                        <a:rPr lang="en-US" sz="1300" dirty="0" smtClean="0"/>
                        <a:t>3</a:t>
                      </a:r>
                      <a:endParaRPr lang="en-GB" sz="1300" dirty="0"/>
                    </a:p>
                  </a:txBody>
                  <a:tcPr marT="45708" marB="45708"/>
                </a:tc>
                <a:tc>
                  <a:txBody>
                    <a:bodyPr/>
                    <a:lstStyle/>
                    <a:p>
                      <a:r>
                        <a:rPr lang="en-US" sz="1300" dirty="0" smtClean="0"/>
                        <a:t>-</a:t>
                      </a:r>
                      <a:endParaRPr lang="en-GB" sz="1300" dirty="0"/>
                    </a:p>
                  </a:txBody>
                  <a:tcPr marT="45708" marB="45708"/>
                </a:tc>
                <a:tc>
                  <a:txBody>
                    <a:bodyPr/>
                    <a:lstStyle/>
                    <a:p>
                      <a:r>
                        <a:rPr lang="en-US" sz="1300" dirty="0" smtClean="0"/>
                        <a:t>3</a:t>
                      </a:r>
                      <a:endParaRPr lang="en-GB" sz="1300" dirty="0"/>
                    </a:p>
                  </a:txBody>
                  <a:tcPr marT="45708" marB="45708"/>
                </a:tc>
                <a:tc>
                  <a:txBody>
                    <a:bodyPr/>
                    <a:lstStyle/>
                    <a:p>
                      <a:r>
                        <a:rPr lang="en-US" sz="1300" dirty="0" smtClean="0"/>
                        <a:t>-</a:t>
                      </a:r>
                      <a:endParaRPr lang="en-GB" sz="1300" dirty="0"/>
                    </a:p>
                  </a:txBody>
                  <a:tcPr marT="45708" marB="45708"/>
                </a:tc>
                <a:tc>
                  <a:txBody>
                    <a:bodyPr/>
                    <a:lstStyle/>
                    <a:p>
                      <a:r>
                        <a:rPr lang="en-US" sz="1300" dirty="0" smtClean="0"/>
                        <a:t>3</a:t>
                      </a:r>
                      <a:endParaRPr lang="en-GB" sz="1300" dirty="0"/>
                    </a:p>
                  </a:txBody>
                  <a:tcPr marT="45708" marB="45708"/>
                </a:tc>
                <a:tc>
                  <a:txBody>
                    <a:bodyPr/>
                    <a:lstStyle/>
                    <a:p>
                      <a:r>
                        <a:rPr lang="en-US" sz="1300" dirty="0" smtClean="0"/>
                        <a:t>-</a:t>
                      </a:r>
                      <a:endParaRPr lang="en-GB" sz="1300" dirty="0"/>
                    </a:p>
                  </a:txBody>
                  <a:tcPr marT="45708" marB="45708"/>
                </a:tc>
                <a:tc>
                  <a:txBody>
                    <a:bodyPr/>
                    <a:lstStyle/>
                    <a:p>
                      <a:r>
                        <a:rPr lang="en-US" sz="1300" dirty="0" smtClean="0"/>
                        <a:t>3</a:t>
                      </a:r>
                      <a:endParaRPr lang="en-GB" sz="1300" dirty="0"/>
                    </a:p>
                  </a:txBody>
                  <a:tcPr marT="45708" marB="45708"/>
                </a:tc>
                <a:tc>
                  <a:txBody>
                    <a:bodyPr/>
                    <a:lstStyle/>
                    <a:p>
                      <a:r>
                        <a:rPr lang="en-US" sz="1300" dirty="0" smtClean="0"/>
                        <a:t>1</a:t>
                      </a:r>
                      <a:endParaRPr lang="en-GB" sz="1300" dirty="0"/>
                    </a:p>
                  </a:txBody>
                  <a:tcPr marT="45708" marB="45708"/>
                </a:tc>
                <a:tc>
                  <a:txBody>
                    <a:bodyPr/>
                    <a:lstStyle/>
                    <a:p>
                      <a:r>
                        <a:rPr lang="en-US" sz="1300" dirty="0" smtClean="0"/>
                        <a:t>2</a:t>
                      </a:r>
                      <a:endParaRPr lang="en-GB" sz="1300" dirty="0"/>
                    </a:p>
                  </a:txBody>
                  <a:tcPr marT="45708" marB="45708"/>
                </a:tc>
              </a:tr>
              <a:tr h="370746">
                <a:tc>
                  <a:txBody>
                    <a:bodyPr/>
                    <a:lstStyle/>
                    <a:p>
                      <a:endParaRPr lang="en-GB" sz="1600" dirty="0"/>
                    </a:p>
                  </a:txBody>
                  <a:tcPr marT="45708" marB="45708"/>
                </a:tc>
                <a:tc>
                  <a:txBody>
                    <a:bodyPr/>
                    <a:lstStyle/>
                    <a:p>
                      <a:endParaRPr lang="en-GB" sz="1300"/>
                    </a:p>
                  </a:txBody>
                  <a:tcPr marT="45708" marB="45708"/>
                </a:tc>
                <a:tc>
                  <a:txBody>
                    <a:bodyPr/>
                    <a:lstStyle/>
                    <a:p>
                      <a:endParaRPr lang="en-GB" sz="1300"/>
                    </a:p>
                  </a:txBody>
                  <a:tcPr marT="45708" marB="45708"/>
                </a:tc>
                <a:tc>
                  <a:txBody>
                    <a:bodyPr/>
                    <a:lstStyle/>
                    <a:p>
                      <a:endParaRPr lang="en-GB" sz="1300"/>
                    </a:p>
                  </a:txBody>
                  <a:tcPr marT="45708" marB="45708"/>
                </a:tc>
                <a:tc>
                  <a:txBody>
                    <a:bodyPr/>
                    <a:lstStyle/>
                    <a:p>
                      <a:endParaRPr lang="en-GB" sz="1300"/>
                    </a:p>
                  </a:txBody>
                  <a:tcPr marT="45708" marB="45708"/>
                </a:tc>
                <a:tc>
                  <a:txBody>
                    <a:bodyPr/>
                    <a:lstStyle/>
                    <a:p>
                      <a:endParaRPr lang="en-GB" sz="1300"/>
                    </a:p>
                  </a:txBody>
                  <a:tcPr marT="45708" marB="45708"/>
                </a:tc>
                <a:tc>
                  <a:txBody>
                    <a:bodyPr/>
                    <a:lstStyle/>
                    <a:p>
                      <a:endParaRPr lang="en-GB" sz="1300"/>
                    </a:p>
                  </a:txBody>
                  <a:tcPr marT="45708" marB="45708"/>
                </a:tc>
                <a:tc>
                  <a:txBody>
                    <a:bodyPr/>
                    <a:lstStyle/>
                    <a:p>
                      <a:endParaRPr lang="en-GB" sz="1300"/>
                    </a:p>
                  </a:txBody>
                  <a:tcPr marT="45708" marB="45708"/>
                </a:tc>
                <a:tc>
                  <a:txBody>
                    <a:bodyPr/>
                    <a:lstStyle/>
                    <a:p>
                      <a:endParaRPr lang="en-GB" sz="1300"/>
                    </a:p>
                  </a:txBody>
                  <a:tcPr marT="45708" marB="45708"/>
                </a:tc>
                <a:tc>
                  <a:txBody>
                    <a:bodyPr/>
                    <a:lstStyle/>
                    <a:p>
                      <a:endParaRPr lang="en-GB" sz="1300" dirty="0"/>
                    </a:p>
                  </a:txBody>
                  <a:tcPr marT="45708" marB="45708"/>
                </a:tc>
                <a:tc>
                  <a:txBody>
                    <a:bodyPr/>
                    <a:lstStyle/>
                    <a:p>
                      <a:endParaRPr lang="en-GB" sz="1300" dirty="0"/>
                    </a:p>
                  </a:txBody>
                  <a:tcPr marT="45708" marB="45708"/>
                </a:tc>
              </a:tr>
              <a:tr h="370746">
                <a:tc>
                  <a:txBody>
                    <a:bodyPr/>
                    <a:lstStyle/>
                    <a:p>
                      <a:r>
                        <a:rPr lang="en-US" sz="1600" dirty="0" smtClean="0">
                          <a:solidFill>
                            <a:schemeClr val="tx1"/>
                          </a:solidFill>
                          <a:latin typeface="Arial" panose="020B0604020202020204" pitchFamily="34" charset="0"/>
                          <a:cs typeface="Arial" panose="020B0604020202020204" pitchFamily="34" charset="0"/>
                        </a:rPr>
                        <a:t>Total</a:t>
                      </a:r>
                      <a:endParaRPr lang="en-GB" sz="1600" dirty="0">
                        <a:solidFill>
                          <a:schemeClr val="tx1"/>
                        </a:solidFill>
                        <a:latin typeface="Arial" panose="020B0604020202020204" pitchFamily="34" charset="0"/>
                        <a:cs typeface="Arial" panose="020B0604020202020204" pitchFamily="34" charset="0"/>
                      </a:endParaRPr>
                    </a:p>
                  </a:txBody>
                  <a:tcPr marT="45708" marB="45708"/>
                </a:tc>
                <a:tc>
                  <a:txBody>
                    <a:bodyPr/>
                    <a:lstStyle/>
                    <a:p>
                      <a:r>
                        <a:rPr lang="en-US" sz="1300" dirty="0" smtClean="0"/>
                        <a:t>5</a:t>
                      </a:r>
                      <a:endParaRPr lang="en-GB" sz="1300" dirty="0"/>
                    </a:p>
                  </a:txBody>
                  <a:tcPr marT="45708" marB="45708"/>
                </a:tc>
                <a:tc>
                  <a:txBody>
                    <a:bodyPr/>
                    <a:lstStyle/>
                    <a:p>
                      <a:r>
                        <a:rPr lang="en-US" sz="1300" dirty="0" smtClean="0"/>
                        <a:t>40</a:t>
                      </a:r>
                      <a:endParaRPr lang="en-GB" sz="1300" dirty="0"/>
                    </a:p>
                  </a:txBody>
                  <a:tcPr marT="45708" marB="45708"/>
                </a:tc>
                <a:tc>
                  <a:txBody>
                    <a:bodyPr/>
                    <a:lstStyle/>
                    <a:p>
                      <a:r>
                        <a:rPr lang="en-US" sz="1300" dirty="0" smtClean="0"/>
                        <a:t>4</a:t>
                      </a:r>
                      <a:endParaRPr lang="en-GB" sz="1300" dirty="0"/>
                    </a:p>
                  </a:txBody>
                  <a:tcPr marT="45708" marB="45708"/>
                </a:tc>
                <a:tc>
                  <a:txBody>
                    <a:bodyPr/>
                    <a:lstStyle/>
                    <a:p>
                      <a:r>
                        <a:rPr lang="en-US" sz="1300" dirty="0" smtClean="0"/>
                        <a:t>44</a:t>
                      </a:r>
                      <a:endParaRPr lang="en-GB" sz="1300" dirty="0"/>
                    </a:p>
                  </a:txBody>
                  <a:tcPr marT="45708" marB="45708"/>
                </a:tc>
                <a:tc>
                  <a:txBody>
                    <a:bodyPr/>
                    <a:lstStyle/>
                    <a:p>
                      <a:r>
                        <a:rPr lang="en-US" sz="1300" dirty="0" smtClean="0"/>
                        <a:t>5</a:t>
                      </a:r>
                      <a:endParaRPr lang="en-GB" sz="1300" dirty="0"/>
                    </a:p>
                  </a:txBody>
                  <a:tcPr marT="45708" marB="45708"/>
                </a:tc>
                <a:tc>
                  <a:txBody>
                    <a:bodyPr/>
                    <a:lstStyle/>
                    <a:p>
                      <a:r>
                        <a:rPr lang="en-US" sz="1300" dirty="0" smtClean="0"/>
                        <a:t>44</a:t>
                      </a:r>
                      <a:endParaRPr lang="en-GB" sz="1300" dirty="0"/>
                    </a:p>
                  </a:txBody>
                  <a:tcPr marT="45708" marB="45708"/>
                </a:tc>
                <a:tc>
                  <a:txBody>
                    <a:bodyPr/>
                    <a:lstStyle/>
                    <a:p>
                      <a:r>
                        <a:rPr lang="en-US" sz="1300" dirty="0" smtClean="0"/>
                        <a:t>8</a:t>
                      </a:r>
                      <a:endParaRPr lang="en-GB" sz="1300" dirty="0"/>
                    </a:p>
                  </a:txBody>
                  <a:tcPr marT="45708" marB="45708"/>
                </a:tc>
                <a:tc>
                  <a:txBody>
                    <a:bodyPr/>
                    <a:lstStyle/>
                    <a:p>
                      <a:r>
                        <a:rPr lang="en-US" sz="1300" dirty="0" smtClean="0"/>
                        <a:t>47</a:t>
                      </a:r>
                      <a:endParaRPr lang="en-GB" sz="1300" dirty="0"/>
                    </a:p>
                  </a:txBody>
                  <a:tcPr marT="45708" marB="45708"/>
                </a:tc>
                <a:tc>
                  <a:txBody>
                    <a:bodyPr/>
                    <a:lstStyle/>
                    <a:p>
                      <a:r>
                        <a:rPr lang="en-US" sz="1300" dirty="0" smtClean="0"/>
                        <a:t>10</a:t>
                      </a:r>
                      <a:endParaRPr lang="en-GB" sz="1300" dirty="0"/>
                    </a:p>
                  </a:txBody>
                  <a:tcPr marT="45708" marB="45708"/>
                </a:tc>
                <a:tc>
                  <a:txBody>
                    <a:bodyPr/>
                    <a:lstStyle/>
                    <a:p>
                      <a:r>
                        <a:rPr lang="en-US" sz="1300" dirty="0" smtClean="0"/>
                        <a:t>46</a:t>
                      </a:r>
                      <a:endParaRPr lang="en-GB" sz="1300" dirty="0"/>
                    </a:p>
                  </a:txBody>
                  <a:tcPr marT="45708" marB="45708"/>
                </a:tc>
              </a:tr>
            </a:tbl>
          </a:graphicData>
        </a:graphic>
      </p:graphicFrame>
      <p:sp>
        <p:nvSpPr>
          <p:cNvPr id="12386" name="TextBox 2"/>
          <p:cNvSpPr txBox="1">
            <a:spLocks noChangeArrowheads="1"/>
          </p:cNvSpPr>
          <p:nvPr/>
        </p:nvSpPr>
        <p:spPr bwMode="auto">
          <a:xfrm>
            <a:off x="457200" y="1311275"/>
            <a:ext cx="6324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err="1" smtClean="0"/>
              <a:t>Industri</a:t>
            </a:r>
            <a:r>
              <a:rPr lang="en-US" altLang="en-US" dirty="0" smtClean="0"/>
              <a:t>  </a:t>
            </a:r>
            <a:r>
              <a:rPr lang="en-US" altLang="en-US" dirty="0" err="1" smtClean="0"/>
              <a:t>Asuransi</a:t>
            </a:r>
            <a:r>
              <a:rPr lang="en-US" altLang="en-US" dirty="0" smtClean="0"/>
              <a:t> </a:t>
            </a:r>
            <a:r>
              <a:rPr lang="en-US" altLang="en-US" dirty="0" err="1" smtClean="0"/>
              <a:t>Syariah</a:t>
            </a:r>
            <a:endParaRPr lang="en-GB" altLang="en-US" dirty="0"/>
          </a:p>
        </p:txBody>
      </p:sp>
      <p:sp>
        <p:nvSpPr>
          <p:cNvPr id="12387" name="TextBox 2"/>
          <p:cNvSpPr txBox="1">
            <a:spLocks noChangeArrowheads="1"/>
          </p:cNvSpPr>
          <p:nvPr/>
        </p:nvSpPr>
        <p:spPr bwMode="auto">
          <a:xfrm>
            <a:off x="647700" y="5865813"/>
            <a:ext cx="3352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dirty="0" smtClean="0"/>
              <a:t>*</a:t>
            </a:r>
            <a:r>
              <a:rPr lang="en-US" altLang="en-US" sz="1200" dirty="0" err="1" smtClean="0"/>
              <a:t>Agustus</a:t>
            </a:r>
            <a:r>
              <a:rPr lang="en-US" altLang="en-US" sz="1200" dirty="0" smtClean="0"/>
              <a:t> 2016</a:t>
            </a:r>
          </a:p>
          <a:p>
            <a:r>
              <a:rPr lang="en-US" altLang="en-US" sz="1200" dirty="0" err="1" smtClean="0"/>
              <a:t>Sumber</a:t>
            </a:r>
            <a:r>
              <a:rPr lang="en-US" altLang="en-US" sz="1200" dirty="0" smtClean="0"/>
              <a:t> </a:t>
            </a:r>
            <a:r>
              <a:rPr lang="en-US" altLang="en-US" sz="1200" dirty="0"/>
              <a:t>: IKNB </a:t>
            </a:r>
            <a:r>
              <a:rPr lang="en-US" altLang="en-US" sz="1200" dirty="0" err="1"/>
              <a:t>Syariah</a:t>
            </a:r>
            <a:r>
              <a:rPr lang="en-US" altLang="en-US" sz="1200" dirty="0"/>
              <a:t>, OJK</a:t>
            </a:r>
            <a:endParaRPr lang="en-GB" altLang="en-US" sz="1200" dirty="0"/>
          </a:p>
        </p:txBody>
      </p:sp>
      <p:sp>
        <p:nvSpPr>
          <p:cNvPr id="3" name="Title 2"/>
          <p:cNvSpPr>
            <a:spLocks noGrp="1"/>
          </p:cNvSpPr>
          <p:nvPr>
            <p:ph type="title"/>
          </p:nvPr>
        </p:nvSpPr>
        <p:spPr>
          <a:xfrm>
            <a:off x="152400" y="237382"/>
            <a:ext cx="7315200" cy="762000"/>
          </a:xfrm>
        </p:spPr>
        <p:txBody>
          <a:bodyPr/>
          <a:lstStyle/>
          <a:p>
            <a:r>
              <a:rPr lang="en-US" dirty="0" err="1" smtClean="0">
                <a:solidFill>
                  <a:srgbClr val="C00000"/>
                </a:solidFill>
              </a:rPr>
              <a:t>Perkembangan</a:t>
            </a:r>
            <a:r>
              <a:rPr lang="en-US" dirty="0" smtClean="0">
                <a:solidFill>
                  <a:srgbClr val="C00000"/>
                </a:solidFill>
              </a:rPr>
              <a:t> </a:t>
            </a:r>
            <a:r>
              <a:rPr lang="en-US" dirty="0" err="1" smtClean="0">
                <a:solidFill>
                  <a:srgbClr val="C00000"/>
                </a:solidFill>
              </a:rPr>
              <a:t>Asuransi</a:t>
            </a:r>
            <a:r>
              <a:rPr lang="en-US" dirty="0" smtClean="0">
                <a:solidFill>
                  <a:srgbClr val="C00000"/>
                </a:solidFill>
              </a:rPr>
              <a:t> </a:t>
            </a:r>
            <a:r>
              <a:rPr lang="en-US" dirty="0" err="1" smtClean="0">
                <a:solidFill>
                  <a:srgbClr val="C00000"/>
                </a:solidFill>
              </a:rPr>
              <a:t>Syariah</a:t>
            </a:r>
            <a:r>
              <a:rPr lang="en-US" dirty="0" smtClean="0">
                <a:solidFill>
                  <a:srgbClr val="C00000"/>
                </a:solidFill>
              </a:rPr>
              <a:t> di Indonesia</a:t>
            </a:r>
            <a:endParaRPr lang="en-GB" dirty="0">
              <a:solidFill>
                <a:srgbClr val="C00000"/>
              </a:solidFill>
            </a:endParaRPr>
          </a:p>
        </p:txBody>
      </p:sp>
      <p:sp>
        <p:nvSpPr>
          <p:cNvPr id="4" name="TextBox 3"/>
          <p:cNvSpPr txBox="1"/>
          <p:nvPr/>
        </p:nvSpPr>
        <p:spPr>
          <a:xfrm>
            <a:off x="1383506" y="5190186"/>
            <a:ext cx="6400802" cy="369332"/>
          </a:xfrm>
          <a:prstGeom prst="rect">
            <a:avLst/>
          </a:prstGeom>
          <a:noFill/>
        </p:spPr>
        <p:txBody>
          <a:bodyPr wrap="square" rtlCol="0">
            <a:spAutoFit/>
          </a:bodyPr>
          <a:lstStyle/>
          <a:p>
            <a:r>
              <a:rPr lang="en-US" dirty="0" err="1" smtClean="0"/>
              <a:t>Jumlah</a:t>
            </a:r>
            <a:r>
              <a:rPr lang="en-US" dirty="0" smtClean="0"/>
              <a:t> </a:t>
            </a:r>
            <a:r>
              <a:rPr lang="en-US" dirty="0" err="1" smtClean="0"/>
              <a:t>perusahaan</a:t>
            </a:r>
            <a:r>
              <a:rPr lang="en-US" dirty="0" smtClean="0"/>
              <a:t> </a:t>
            </a:r>
            <a:r>
              <a:rPr lang="en-US" dirty="0" err="1" smtClean="0"/>
              <a:t>terus</a:t>
            </a:r>
            <a:r>
              <a:rPr lang="en-US" dirty="0" smtClean="0"/>
              <a:t> </a:t>
            </a:r>
            <a:r>
              <a:rPr lang="en-US" dirty="0" err="1" smtClean="0"/>
              <a:t>bertambah</a:t>
            </a:r>
            <a:r>
              <a:rPr lang="en-US" dirty="0" smtClean="0"/>
              <a:t>, </a:t>
            </a:r>
            <a:r>
              <a:rPr lang="en-US" dirty="0" err="1" smtClean="0"/>
              <a:t>industri</a:t>
            </a:r>
            <a:r>
              <a:rPr lang="en-US" dirty="0" smtClean="0"/>
              <a:t> </a:t>
            </a:r>
            <a:r>
              <a:rPr lang="en-US" dirty="0" err="1" smtClean="0"/>
              <a:t>masih</a:t>
            </a:r>
            <a:r>
              <a:rPr lang="en-US" dirty="0" smtClean="0"/>
              <a:t> </a:t>
            </a:r>
            <a:r>
              <a:rPr lang="en-US" dirty="0" err="1" smtClean="0"/>
              <a:t>terus</a:t>
            </a:r>
            <a:r>
              <a:rPr lang="en-US" dirty="0" smtClean="0"/>
              <a:t> </a:t>
            </a:r>
            <a:r>
              <a:rPr lang="en-US" dirty="0" err="1" smtClean="0"/>
              <a:t>tumbuh</a:t>
            </a:r>
            <a:r>
              <a:rPr lang="en-US" dirty="0" smtClean="0"/>
              <a:t> </a:t>
            </a:r>
            <a:endParaRPr lang="en-GB" dirty="0"/>
          </a:p>
        </p:txBody>
      </p:sp>
    </p:spTree>
    <p:extLst>
      <p:ext uri="{BB962C8B-B14F-4D97-AF65-F5344CB8AC3E}">
        <p14:creationId xmlns:p14="http://schemas.microsoft.com/office/powerpoint/2010/main" val="31938267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p:nvPr>
        </p:nvSpPr>
        <p:spPr>
          <a:xfrm>
            <a:off x="-152400" y="1199356"/>
            <a:ext cx="9144000" cy="636587"/>
          </a:xfrm>
        </p:spPr>
        <p:txBody>
          <a:bodyPr tIns="288000" rIns="180000"/>
          <a:lstStyle/>
          <a:p>
            <a:pPr marL="1436688" eaLnBrk="1" hangingPunct="1"/>
            <a:r>
              <a:rPr lang="en-US" altLang="en-US" sz="2000" dirty="0" smtClean="0">
                <a:solidFill>
                  <a:srgbClr val="000000"/>
                </a:solidFill>
                <a:latin typeface="Arial" panose="020B0604020202020204" pitchFamily="34" charset="0"/>
                <a:ea typeface="MS PGothic" panose="020B0600070205080204" pitchFamily="34" charset="-128"/>
                <a:cs typeface="Arial" panose="020B0604020202020204" pitchFamily="34" charset="0"/>
              </a:rPr>
              <a:t>Market Share </a:t>
            </a:r>
            <a:r>
              <a:rPr lang="en-US" altLang="en-US" sz="2000" dirty="0" err="1" smtClean="0">
                <a:solidFill>
                  <a:srgbClr val="000000"/>
                </a:solidFill>
                <a:latin typeface="Arial" panose="020B0604020202020204" pitchFamily="34" charset="0"/>
                <a:ea typeface="MS PGothic" panose="020B0600070205080204" pitchFamily="34" charset="-128"/>
                <a:cs typeface="Arial" panose="020B0604020202020204" pitchFamily="34" charset="0"/>
              </a:rPr>
              <a:t>Asuransi</a:t>
            </a:r>
            <a:r>
              <a:rPr lang="en-US" altLang="en-US" sz="2000" dirty="0" smtClean="0">
                <a:solidFill>
                  <a:srgbClr val="000000"/>
                </a:solidFill>
                <a:latin typeface="Arial" panose="020B0604020202020204" pitchFamily="34" charset="0"/>
                <a:ea typeface="MS PGothic" panose="020B0600070205080204" pitchFamily="34" charset="-128"/>
                <a:cs typeface="Arial" panose="020B0604020202020204" pitchFamily="34" charset="0"/>
              </a:rPr>
              <a:t> </a:t>
            </a:r>
            <a:r>
              <a:rPr lang="en-US" altLang="en-US" sz="2000" dirty="0" err="1" smtClean="0">
                <a:solidFill>
                  <a:srgbClr val="000000"/>
                </a:solidFill>
                <a:latin typeface="Arial" panose="020B0604020202020204" pitchFamily="34" charset="0"/>
                <a:ea typeface="MS PGothic" panose="020B0600070205080204" pitchFamily="34" charset="-128"/>
                <a:cs typeface="Arial" panose="020B0604020202020204" pitchFamily="34" charset="0"/>
              </a:rPr>
              <a:t>Syariah</a:t>
            </a:r>
            <a:r>
              <a:rPr lang="en-US" altLang="en-US" sz="2000" dirty="0" smtClean="0">
                <a:solidFill>
                  <a:srgbClr val="000000"/>
                </a:solidFill>
                <a:latin typeface="Arial" panose="020B0604020202020204" pitchFamily="34" charset="0"/>
                <a:ea typeface="MS PGothic" panose="020B0600070205080204" pitchFamily="34" charset="-128"/>
                <a:cs typeface="Arial" panose="020B0604020202020204" pitchFamily="34" charset="0"/>
              </a:rPr>
              <a:t> </a:t>
            </a:r>
            <a:r>
              <a:rPr lang="en-US" altLang="en-US" sz="2000" dirty="0" err="1" smtClean="0">
                <a:solidFill>
                  <a:srgbClr val="000000"/>
                </a:solidFill>
                <a:latin typeface="Arial" panose="020B0604020202020204" pitchFamily="34" charset="0"/>
                <a:ea typeface="MS PGothic" panose="020B0600070205080204" pitchFamily="34" charset="-128"/>
                <a:cs typeface="Arial" panose="020B0604020202020204" pitchFamily="34" charset="0"/>
              </a:rPr>
              <a:t>Triwulan</a:t>
            </a:r>
            <a:r>
              <a:rPr lang="en-US" altLang="en-US" sz="2000" dirty="0" smtClean="0">
                <a:solidFill>
                  <a:srgbClr val="000000"/>
                </a:solidFill>
                <a:latin typeface="Arial" panose="020B0604020202020204" pitchFamily="34" charset="0"/>
                <a:ea typeface="MS PGothic" panose="020B0600070205080204" pitchFamily="34" charset="-128"/>
                <a:cs typeface="Arial" panose="020B0604020202020204" pitchFamily="34" charset="0"/>
              </a:rPr>
              <a:t> II 2016</a:t>
            </a:r>
          </a:p>
        </p:txBody>
      </p:sp>
      <p:sp>
        <p:nvSpPr>
          <p:cNvPr id="14340" name="TextBox 1"/>
          <p:cNvSpPr txBox="1">
            <a:spLocks noChangeArrowheads="1"/>
          </p:cNvSpPr>
          <p:nvPr/>
        </p:nvSpPr>
        <p:spPr bwMode="auto">
          <a:xfrm>
            <a:off x="685800" y="6096000"/>
            <a:ext cx="31956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dirty="0" err="1"/>
              <a:t>Sumber</a:t>
            </a:r>
            <a:r>
              <a:rPr lang="en-US" altLang="en-US" sz="1400" dirty="0"/>
              <a:t> : AASI 2016</a:t>
            </a:r>
            <a:endParaRPr lang="en-GB" altLang="en-US" sz="1400" dirty="0"/>
          </a:p>
        </p:txBody>
      </p:sp>
      <p:sp>
        <p:nvSpPr>
          <p:cNvPr id="6" name="Title 2"/>
          <p:cNvSpPr txBox="1">
            <a:spLocks/>
          </p:cNvSpPr>
          <p:nvPr/>
        </p:nvSpPr>
        <p:spPr bwMode="auto">
          <a:xfrm>
            <a:off x="152400" y="237382"/>
            <a:ext cx="7315200" cy="762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2400" b="1">
                <a:solidFill>
                  <a:schemeClr val="tx2"/>
                </a:solidFill>
                <a:latin typeface="+mj-lt"/>
                <a:ea typeface="+mj-ea"/>
                <a:cs typeface="+mj-cs"/>
              </a:defRPr>
            </a:lvl1pPr>
            <a:lvl2pPr algn="l" rtl="0" fontAlgn="base">
              <a:spcBef>
                <a:spcPct val="0"/>
              </a:spcBef>
              <a:spcAft>
                <a:spcPct val="0"/>
              </a:spcAft>
              <a:defRPr sz="2400">
                <a:solidFill>
                  <a:schemeClr val="tx2"/>
                </a:solidFill>
                <a:latin typeface="Arial" pitchFamily="34" charset="0"/>
              </a:defRPr>
            </a:lvl2pPr>
            <a:lvl3pPr algn="l" rtl="0" fontAlgn="base">
              <a:spcBef>
                <a:spcPct val="0"/>
              </a:spcBef>
              <a:spcAft>
                <a:spcPct val="0"/>
              </a:spcAft>
              <a:defRPr sz="2400">
                <a:solidFill>
                  <a:schemeClr val="tx2"/>
                </a:solidFill>
                <a:latin typeface="Arial" pitchFamily="34" charset="0"/>
              </a:defRPr>
            </a:lvl3pPr>
            <a:lvl4pPr algn="l" rtl="0" fontAlgn="base">
              <a:spcBef>
                <a:spcPct val="0"/>
              </a:spcBef>
              <a:spcAft>
                <a:spcPct val="0"/>
              </a:spcAft>
              <a:defRPr sz="2400">
                <a:solidFill>
                  <a:schemeClr val="tx2"/>
                </a:solidFill>
                <a:latin typeface="Arial" pitchFamily="34" charset="0"/>
              </a:defRPr>
            </a:lvl4pPr>
            <a:lvl5pPr algn="l" rtl="0" fontAlgn="base">
              <a:spcBef>
                <a:spcPct val="0"/>
              </a:spcBef>
              <a:spcAft>
                <a:spcPct val="0"/>
              </a:spcAft>
              <a:defRPr sz="2400">
                <a:solidFill>
                  <a:schemeClr val="tx2"/>
                </a:solidFill>
                <a:latin typeface="Arial" pitchFamily="34" charset="0"/>
              </a:defRPr>
            </a:lvl5pPr>
            <a:lvl6pPr marL="457200" algn="l" rtl="0" fontAlgn="base">
              <a:spcBef>
                <a:spcPct val="0"/>
              </a:spcBef>
              <a:spcAft>
                <a:spcPct val="0"/>
              </a:spcAft>
              <a:defRPr sz="2400">
                <a:solidFill>
                  <a:schemeClr val="tx2"/>
                </a:solidFill>
                <a:latin typeface="Arial" pitchFamily="34" charset="0"/>
              </a:defRPr>
            </a:lvl6pPr>
            <a:lvl7pPr marL="914400" algn="l" rtl="0" fontAlgn="base">
              <a:spcBef>
                <a:spcPct val="0"/>
              </a:spcBef>
              <a:spcAft>
                <a:spcPct val="0"/>
              </a:spcAft>
              <a:defRPr sz="2400">
                <a:solidFill>
                  <a:schemeClr val="tx2"/>
                </a:solidFill>
                <a:latin typeface="Arial" pitchFamily="34" charset="0"/>
              </a:defRPr>
            </a:lvl7pPr>
            <a:lvl8pPr marL="1371600" algn="l" rtl="0" fontAlgn="base">
              <a:spcBef>
                <a:spcPct val="0"/>
              </a:spcBef>
              <a:spcAft>
                <a:spcPct val="0"/>
              </a:spcAft>
              <a:defRPr sz="2400">
                <a:solidFill>
                  <a:schemeClr val="tx2"/>
                </a:solidFill>
                <a:latin typeface="Arial" pitchFamily="34" charset="0"/>
              </a:defRPr>
            </a:lvl8pPr>
            <a:lvl9pPr marL="1828800" algn="l" rtl="0" fontAlgn="base">
              <a:spcBef>
                <a:spcPct val="0"/>
              </a:spcBef>
              <a:spcAft>
                <a:spcPct val="0"/>
              </a:spcAft>
              <a:defRPr sz="2400">
                <a:solidFill>
                  <a:schemeClr val="tx2"/>
                </a:solidFill>
                <a:latin typeface="Arial" pitchFamily="34" charset="0"/>
              </a:defRPr>
            </a:lvl9pPr>
          </a:lstStyle>
          <a:p>
            <a:r>
              <a:rPr lang="en-US" kern="0" dirty="0" err="1" smtClean="0">
                <a:solidFill>
                  <a:srgbClr val="C00000"/>
                </a:solidFill>
              </a:rPr>
              <a:t>Perkembangan</a:t>
            </a:r>
            <a:r>
              <a:rPr lang="en-US" kern="0" dirty="0" smtClean="0">
                <a:solidFill>
                  <a:srgbClr val="C00000"/>
                </a:solidFill>
              </a:rPr>
              <a:t> </a:t>
            </a:r>
            <a:r>
              <a:rPr lang="en-US" kern="0" dirty="0" err="1" smtClean="0">
                <a:solidFill>
                  <a:srgbClr val="C00000"/>
                </a:solidFill>
              </a:rPr>
              <a:t>Asuransi</a:t>
            </a:r>
            <a:r>
              <a:rPr lang="en-US" kern="0" dirty="0" smtClean="0">
                <a:solidFill>
                  <a:srgbClr val="C00000"/>
                </a:solidFill>
              </a:rPr>
              <a:t> </a:t>
            </a:r>
            <a:r>
              <a:rPr lang="en-US" kern="0" dirty="0" err="1" smtClean="0">
                <a:solidFill>
                  <a:srgbClr val="C00000"/>
                </a:solidFill>
              </a:rPr>
              <a:t>Syariah</a:t>
            </a:r>
            <a:r>
              <a:rPr lang="en-US" kern="0" dirty="0" smtClean="0">
                <a:solidFill>
                  <a:srgbClr val="C00000"/>
                </a:solidFill>
              </a:rPr>
              <a:t> di Indonesia</a:t>
            </a:r>
            <a:endParaRPr lang="en-GB" kern="0" dirty="0">
              <a:solidFill>
                <a:srgbClr val="C00000"/>
              </a:solidFill>
            </a:endParaRPr>
          </a:p>
        </p:txBody>
      </p:sp>
      <p:pic>
        <p:nvPicPr>
          <p:cNvPr id="2" name="Picture 1"/>
          <p:cNvPicPr>
            <a:picLocks noChangeAspect="1"/>
          </p:cNvPicPr>
          <p:nvPr/>
        </p:nvPicPr>
        <p:blipFill>
          <a:blip r:embed="rId2"/>
          <a:stretch>
            <a:fillRect/>
          </a:stretch>
        </p:blipFill>
        <p:spPr>
          <a:xfrm>
            <a:off x="852487" y="1795894"/>
            <a:ext cx="6596063" cy="3454020"/>
          </a:xfrm>
          <a:prstGeom prst="rect">
            <a:avLst/>
          </a:prstGeom>
        </p:spPr>
      </p:pic>
      <p:sp>
        <p:nvSpPr>
          <p:cNvPr id="7" name="TextBox 6"/>
          <p:cNvSpPr txBox="1"/>
          <p:nvPr/>
        </p:nvSpPr>
        <p:spPr>
          <a:xfrm>
            <a:off x="852486" y="5477120"/>
            <a:ext cx="7377113" cy="369332"/>
          </a:xfrm>
          <a:prstGeom prst="rect">
            <a:avLst/>
          </a:prstGeom>
          <a:noFill/>
        </p:spPr>
        <p:txBody>
          <a:bodyPr wrap="square" rtlCol="0">
            <a:spAutoFit/>
          </a:bodyPr>
          <a:lstStyle/>
          <a:p>
            <a:r>
              <a:rPr lang="en-US" dirty="0" smtClean="0"/>
              <a:t>Market share </a:t>
            </a:r>
            <a:r>
              <a:rPr lang="en-US" dirty="0" err="1" smtClean="0"/>
              <a:t>asuransi</a:t>
            </a:r>
            <a:r>
              <a:rPr lang="en-US" dirty="0" smtClean="0"/>
              <a:t> </a:t>
            </a:r>
            <a:r>
              <a:rPr lang="en-US" dirty="0" err="1" smtClean="0"/>
              <a:t>syariah</a:t>
            </a:r>
            <a:r>
              <a:rPr lang="en-US" dirty="0" smtClean="0"/>
              <a:t> </a:t>
            </a:r>
            <a:r>
              <a:rPr lang="en-US" dirty="0" err="1" smtClean="0"/>
              <a:t>masih</a:t>
            </a:r>
            <a:r>
              <a:rPr lang="en-US" dirty="0" smtClean="0"/>
              <a:t> </a:t>
            </a:r>
            <a:r>
              <a:rPr lang="en-US" dirty="0" err="1" smtClean="0"/>
              <a:t>kecil</a:t>
            </a:r>
            <a:r>
              <a:rPr lang="en-US" dirty="0" smtClean="0"/>
              <a:t> </a:t>
            </a:r>
            <a:r>
              <a:rPr lang="en-US" dirty="0" err="1" smtClean="0"/>
              <a:t>dibandingkan</a:t>
            </a:r>
            <a:r>
              <a:rPr lang="en-US" dirty="0" smtClean="0"/>
              <a:t> total </a:t>
            </a:r>
            <a:r>
              <a:rPr lang="en-US" dirty="0" err="1" smtClean="0"/>
              <a:t>asuransi</a:t>
            </a:r>
            <a:endParaRPr lang="en-GB" dirty="0"/>
          </a:p>
        </p:txBody>
      </p:sp>
    </p:spTree>
    <p:extLst>
      <p:ext uri="{BB962C8B-B14F-4D97-AF65-F5344CB8AC3E}">
        <p14:creationId xmlns:p14="http://schemas.microsoft.com/office/powerpoint/2010/main" val="37999665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717623"/>
            <a:ext cx="5059363" cy="3660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2"/>
          <p:cNvSpPr>
            <a:spLocks noGrp="1" noChangeArrowheads="1"/>
          </p:cNvSpPr>
          <p:nvPr>
            <p:ph type="title"/>
          </p:nvPr>
        </p:nvSpPr>
        <p:spPr>
          <a:xfrm>
            <a:off x="-228600" y="1039415"/>
            <a:ext cx="9144001" cy="638175"/>
          </a:xfrm>
        </p:spPr>
        <p:txBody>
          <a:bodyPr tIns="288000" rIns="180000"/>
          <a:lstStyle/>
          <a:p>
            <a:pPr marL="1436688" eaLnBrk="1" hangingPunct="1"/>
            <a:r>
              <a:rPr lang="en-US" altLang="en-US" sz="2000" dirty="0" smtClean="0">
                <a:solidFill>
                  <a:srgbClr val="000000"/>
                </a:solidFill>
                <a:latin typeface="Arial" panose="020B0604020202020204" pitchFamily="34" charset="0"/>
                <a:ea typeface="MS PGothic" panose="020B0600070205080204" pitchFamily="34" charset="-128"/>
                <a:cs typeface="Arial" panose="020B0604020202020204" pitchFamily="34" charset="0"/>
              </a:rPr>
              <a:t>Market share </a:t>
            </a:r>
            <a:r>
              <a:rPr lang="en-US" altLang="en-US" sz="2000" dirty="0" err="1" smtClean="0">
                <a:solidFill>
                  <a:srgbClr val="000000"/>
                </a:solidFill>
                <a:latin typeface="Arial" panose="020B0604020202020204" pitchFamily="34" charset="0"/>
                <a:ea typeface="MS PGothic" panose="020B0600070205080204" pitchFamily="34" charset="-128"/>
                <a:cs typeface="Arial" panose="020B0604020202020204" pitchFamily="34" charset="0"/>
              </a:rPr>
              <a:t>kontribusi</a:t>
            </a:r>
            <a:r>
              <a:rPr lang="en-US" altLang="en-US" sz="2000" dirty="0" smtClean="0">
                <a:solidFill>
                  <a:srgbClr val="000000"/>
                </a:solidFill>
                <a:latin typeface="Arial" panose="020B0604020202020204" pitchFamily="34" charset="0"/>
                <a:ea typeface="MS PGothic" panose="020B0600070205080204" pitchFamily="34" charset="-128"/>
                <a:cs typeface="Arial" panose="020B0604020202020204" pitchFamily="34" charset="0"/>
              </a:rPr>
              <a:t> 2015</a:t>
            </a:r>
          </a:p>
        </p:txBody>
      </p:sp>
      <p:sp>
        <p:nvSpPr>
          <p:cNvPr id="15364" name="TextBox 1"/>
          <p:cNvSpPr txBox="1">
            <a:spLocks noChangeArrowheads="1"/>
          </p:cNvSpPr>
          <p:nvPr/>
        </p:nvSpPr>
        <p:spPr bwMode="auto">
          <a:xfrm>
            <a:off x="457200" y="6248400"/>
            <a:ext cx="44196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dirty="0" err="1"/>
              <a:t>Sumber</a:t>
            </a:r>
            <a:r>
              <a:rPr lang="en-US" altLang="en-US" sz="1400" dirty="0"/>
              <a:t> : </a:t>
            </a:r>
            <a:r>
              <a:rPr lang="en-US" altLang="en-US" sz="1400" dirty="0" err="1"/>
              <a:t>Majalah</a:t>
            </a:r>
            <a:r>
              <a:rPr lang="en-US" altLang="en-US" sz="1400" dirty="0"/>
              <a:t> Investor, September 2016</a:t>
            </a:r>
            <a:endParaRPr lang="en-GB" altLang="en-US" sz="1400" dirty="0"/>
          </a:p>
        </p:txBody>
      </p:sp>
      <p:sp>
        <p:nvSpPr>
          <p:cNvPr id="7" name="Title 2"/>
          <p:cNvSpPr txBox="1">
            <a:spLocks/>
          </p:cNvSpPr>
          <p:nvPr/>
        </p:nvSpPr>
        <p:spPr bwMode="auto">
          <a:xfrm>
            <a:off x="152400" y="237382"/>
            <a:ext cx="7315200" cy="762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2400" b="1">
                <a:solidFill>
                  <a:schemeClr val="tx2"/>
                </a:solidFill>
                <a:latin typeface="+mj-lt"/>
                <a:ea typeface="+mj-ea"/>
                <a:cs typeface="+mj-cs"/>
              </a:defRPr>
            </a:lvl1pPr>
            <a:lvl2pPr algn="l" rtl="0" fontAlgn="base">
              <a:spcBef>
                <a:spcPct val="0"/>
              </a:spcBef>
              <a:spcAft>
                <a:spcPct val="0"/>
              </a:spcAft>
              <a:defRPr sz="2400">
                <a:solidFill>
                  <a:schemeClr val="tx2"/>
                </a:solidFill>
                <a:latin typeface="Arial" pitchFamily="34" charset="0"/>
              </a:defRPr>
            </a:lvl2pPr>
            <a:lvl3pPr algn="l" rtl="0" fontAlgn="base">
              <a:spcBef>
                <a:spcPct val="0"/>
              </a:spcBef>
              <a:spcAft>
                <a:spcPct val="0"/>
              </a:spcAft>
              <a:defRPr sz="2400">
                <a:solidFill>
                  <a:schemeClr val="tx2"/>
                </a:solidFill>
                <a:latin typeface="Arial" pitchFamily="34" charset="0"/>
              </a:defRPr>
            </a:lvl3pPr>
            <a:lvl4pPr algn="l" rtl="0" fontAlgn="base">
              <a:spcBef>
                <a:spcPct val="0"/>
              </a:spcBef>
              <a:spcAft>
                <a:spcPct val="0"/>
              </a:spcAft>
              <a:defRPr sz="2400">
                <a:solidFill>
                  <a:schemeClr val="tx2"/>
                </a:solidFill>
                <a:latin typeface="Arial" pitchFamily="34" charset="0"/>
              </a:defRPr>
            </a:lvl4pPr>
            <a:lvl5pPr algn="l" rtl="0" fontAlgn="base">
              <a:spcBef>
                <a:spcPct val="0"/>
              </a:spcBef>
              <a:spcAft>
                <a:spcPct val="0"/>
              </a:spcAft>
              <a:defRPr sz="2400">
                <a:solidFill>
                  <a:schemeClr val="tx2"/>
                </a:solidFill>
                <a:latin typeface="Arial" pitchFamily="34" charset="0"/>
              </a:defRPr>
            </a:lvl5pPr>
            <a:lvl6pPr marL="457200" algn="l" rtl="0" fontAlgn="base">
              <a:spcBef>
                <a:spcPct val="0"/>
              </a:spcBef>
              <a:spcAft>
                <a:spcPct val="0"/>
              </a:spcAft>
              <a:defRPr sz="2400">
                <a:solidFill>
                  <a:schemeClr val="tx2"/>
                </a:solidFill>
                <a:latin typeface="Arial" pitchFamily="34" charset="0"/>
              </a:defRPr>
            </a:lvl6pPr>
            <a:lvl7pPr marL="914400" algn="l" rtl="0" fontAlgn="base">
              <a:spcBef>
                <a:spcPct val="0"/>
              </a:spcBef>
              <a:spcAft>
                <a:spcPct val="0"/>
              </a:spcAft>
              <a:defRPr sz="2400">
                <a:solidFill>
                  <a:schemeClr val="tx2"/>
                </a:solidFill>
                <a:latin typeface="Arial" pitchFamily="34" charset="0"/>
              </a:defRPr>
            </a:lvl7pPr>
            <a:lvl8pPr marL="1371600" algn="l" rtl="0" fontAlgn="base">
              <a:spcBef>
                <a:spcPct val="0"/>
              </a:spcBef>
              <a:spcAft>
                <a:spcPct val="0"/>
              </a:spcAft>
              <a:defRPr sz="2400">
                <a:solidFill>
                  <a:schemeClr val="tx2"/>
                </a:solidFill>
                <a:latin typeface="Arial" pitchFamily="34" charset="0"/>
              </a:defRPr>
            </a:lvl8pPr>
            <a:lvl9pPr marL="1828800" algn="l" rtl="0" fontAlgn="base">
              <a:spcBef>
                <a:spcPct val="0"/>
              </a:spcBef>
              <a:spcAft>
                <a:spcPct val="0"/>
              </a:spcAft>
              <a:defRPr sz="2400">
                <a:solidFill>
                  <a:schemeClr val="tx2"/>
                </a:solidFill>
                <a:latin typeface="Arial" pitchFamily="34" charset="0"/>
              </a:defRPr>
            </a:lvl9pPr>
          </a:lstStyle>
          <a:p>
            <a:r>
              <a:rPr lang="en-US" kern="0" dirty="0" err="1" smtClean="0">
                <a:solidFill>
                  <a:srgbClr val="C00000"/>
                </a:solidFill>
              </a:rPr>
              <a:t>Pasar</a:t>
            </a:r>
            <a:r>
              <a:rPr lang="en-US" kern="0" dirty="0" smtClean="0">
                <a:solidFill>
                  <a:srgbClr val="C00000"/>
                </a:solidFill>
              </a:rPr>
              <a:t> </a:t>
            </a:r>
            <a:r>
              <a:rPr lang="en-US" kern="0" dirty="0" err="1" smtClean="0">
                <a:solidFill>
                  <a:srgbClr val="C00000"/>
                </a:solidFill>
              </a:rPr>
              <a:t>Asuransi</a:t>
            </a:r>
            <a:r>
              <a:rPr lang="en-US" kern="0" dirty="0" smtClean="0">
                <a:solidFill>
                  <a:srgbClr val="C00000"/>
                </a:solidFill>
              </a:rPr>
              <a:t> </a:t>
            </a:r>
            <a:r>
              <a:rPr lang="en-US" kern="0" dirty="0" err="1" smtClean="0">
                <a:solidFill>
                  <a:srgbClr val="C00000"/>
                </a:solidFill>
              </a:rPr>
              <a:t>Syariah</a:t>
            </a:r>
            <a:r>
              <a:rPr lang="en-US" kern="0" dirty="0" smtClean="0">
                <a:solidFill>
                  <a:srgbClr val="C00000"/>
                </a:solidFill>
              </a:rPr>
              <a:t> di Indonesia</a:t>
            </a:r>
            <a:endParaRPr lang="en-GB" kern="0" dirty="0">
              <a:solidFill>
                <a:srgbClr val="C00000"/>
              </a:solidFill>
            </a:endParaRPr>
          </a:p>
        </p:txBody>
      </p:sp>
      <p:sp>
        <p:nvSpPr>
          <p:cNvPr id="6" name="TextBox 5"/>
          <p:cNvSpPr txBox="1"/>
          <p:nvPr/>
        </p:nvSpPr>
        <p:spPr>
          <a:xfrm>
            <a:off x="481012" y="5628385"/>
            <a:ext cx="7377113" cy="369332"/>
          </a:xfrm>
          <a:prstGeom prst="rect">
            <a:avLst/>
          </a:prstGeom>
          <a:noFill/>
        </p:spPr>
        <p:txBody>
          <a:bodyPr wrap="square" rtlCol="0">
            <a:spAutoFit/>
          </a:bodyPr>
          <a:lstStyle/>
          <a:p>
            <a:r>
              <a:rPr lang="en-US" dirty="0" err="1" smtClean="0"/>
              <a:t>Pasar</a:t>
            </a:r>
            <a:r>
              <a:rPr lang="en-US" dirty="0" smtClean="0"/>
              <a:t> </a:t>
            </a:r>
            <a:r>
              <a:rPr lang="en-US" dirty="0" err="1" smtClean="0"/>
              <a:t>asuransi</a:t>
            </a:r>
            <a:r>
              <a:rPr lang="en-US" dirty="0" smtClean="0"/>
              <a:t> </a:t>
            </a:r>
            <a:r>
              <a:rPr lang="en-US" dirty="0" err="1" smtClean="0"/>
              <a:t>syariah</a:t>
            </a:r>
            <a:r>
              <a:rPr lang="en-US" dirty="0" smtClean="0"/>
              <a:t> di </a:t>
            </a:r>
            <a:r>
              <a:rPr lang="en-US" dirty="0" err="1" smtClean="0"/>
              <a:t>dominasi</a:t>
            </a:r>
            <a:r>
              <a:rPr lang="en-US" dirty="0" smtClean="0"/>
              <a:t> </a:t>
            </a:r>
            <a:r>
              <a:rPr lang="en-US" dirty="0" err="1" smtClean="0"/>
              <a:t>oleh</a:t>
            </a:r>
            <a:r>
              <a:rPr lang="en-US" dirty="0" smtClean="0"/>
              <a:t> </a:t>
            </a:r>
            <a:r>
              <a:rPr lang="en-US" dirty="0" err="1" smtClean="0"/>
              <a:t>beberapa</a:t>
            </a:r>
            <a:r>
              <a:rPr lang="en-US" dirty="0" smtClean="0"/>
              <a:t> </a:t>
            </a:r>
            <a:r>
              <a:rPr lang="en-US" dirty="0" err="1" smtClean="0"/>
              <a:t>perusahaan</a:t>
            </a:r>
            <a:r>
              <a:rPr lang="en-US" dirty="0" smtClean="0"/>
              <a:t> </a:t>
            </a:r>
            <a:endParaRPr lang="en-GB" dirty="0"/>
          </a:p>
        </p:txBody>
      </p:sp>
    </p:spTree>
    <p:extLst>
      <p:ext uri="{BB962C8B-B14F-4D97-AF65-F5344CB8AC3E}">
        <p14:creationId xmlns:p14="http://schemas.microsoft.com/office/powerpoint/2010/main" val="14899467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306388" y="304800"/>
            <a:ext cx="8609012" cy="609600"/>
          </a:xfrm>
        </p:spPr>
        <p:txBody>
          <a:bodyPr>
            <a:noAutofit/>
          </a:bodyPr>
          <a:lstStyle/>
          <a:p>
            <a:pPr eaLnBrk="1" fontAlgn="auto" hangingPunct="1">
              <a:spcAft>
                <a:spcPts val="0"/>
              </a:spcAft>
              <a:defRPr/>
            </a:pPr>
            <a:r>
              <a:rPr lang="en-US" sz="2400" b="1" dirty="0" smtClean="0">
                <a:solidFill>
                  <a:srgbClr val="C00000"/>
                </a:solidFill>
              </a:rPr>
              <a:t>AIA Syariah</a:t>
            </a:r>
            <a:endParaRPr lang="en-GB" sz="2400" b="1" dirty="0">
              <a:solidFill>
                <a:srgbClr val="C00000"/>
              </a:solidFill>
            </a:endParaRPr>
          </a:p>
        </p:txBody>
      </p:sp>
      <p:sp>
        <p:nvSpPr>
          <p:cNvPr id="24580" name="Slide Number Placeholder 3"/>
          <p:cNvSpPr txBox="1">
            <a:spLocks/>
          </p:cNvSpPr>
          <p:nvPr/>
        </p:nvSpPr>
        <p:spPr bwMode="auto">
          <a:xfrm>
            <a:off x="558799" y="3962400"/>
            <a:ext cx="2484181"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200"/>
              </a:spcBef>
              <a:spcAft>
                <a:spcPts val="200"/>
              </a:spcAft>
              <a:buClr>
                <a:schemeClr val="accent1"/>
              </a:buClr>
              <a:buSzPct val="100000"/>
              <a:buFont typeface="Calibri" panose="020F0502020204030204" pitchFamily="34" charset="0"/>
              <a:buChar char=" "/>
              <a:defRPr sz="2000">
                <a:solidFill>
                  <a:srgbClr val="404040"/>
                </a:solidFill>
                <a:latin typeface="Calibri" panose="020F0502020204030204" pitchFamily="34" charset="0"/>
              </a:defRPr>
            </a:lvl1pPr>
            <a:lvl2pPr marL="742950" indent="-285750">
              <a:lnSpc>
                <a:spcPct val="90000"/>
              </a:lnSpc>
              <a:spcBef>
                <a:spcPts val="200"/>
              </a:spcBef>
              <a:spcAft>
                <a:spcPts val="400"/>
              </a:spcAft>
              <a:buClr>
                <a:schemeClr val="accent1"/>
              </a:buClr>
              <a:buFont typeface="Calibri" panose="020F0502020204030204" pitchFamily="34" charset="0"/>
              <a:buChar char="◦"/>
              <a:defRPr>
                <a:solidFill>
                  <a:srgbClr val="404040"/>
                </a:solidFill>
                <a:latin typeface="Calibri" panose="020F0502020204030204" pitchFamily="34" charset="0"/>
              </a:defRPr>
            </a:lvl2pPr>
            <a:lvl3pPr marL="11430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3pPr>
            <a:lvl4pPr marL="16002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4pPr>
            <a:lvl5pPr marL="20574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5pPr>
            <a:lvl6pPr marL="25146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6pPr>
            <a:lvl7pPr marL="29718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7pPr>
            <a:lvl8pPr marL="34290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8pPr>
            <a:lvl9pPr marL="38862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9pPr>
          </a:lstStyle>
          <a:p>
            <a:pPr algn="r">
              <a:lnSpc>
                <a:spcPct val="100000"/>
              </a:lnSpc>
              <a:spcBef>
                <a:spcPct val="0"/>
              </a:spcBef>
              <a:spcAft>
                <a:spcPct val="0"/>
              </a:spcAft>
              <a:buClrTx/>
              <a:buSzTx/>
              <a:buFontTx/>
              <a:buNone/>
            </a:pPr>
            <a:fld id="{4988E51B-4EC1-4B14-B8B5-D1B48F7B934C}" type="slidenum">
              <a:rPr lang="en-US" altLang="en-US" sz="800">
                <a:solidFill>
                  <a:srgbClr val="898989"/>
                </a:solidFill>
                <a:ea typeface="MS PGothic" panose="020B0600070205080204" pitchFamily="34" charset="-128"/>
                <a:cs typeface="Arial" panose="020B0604020202020204" pitchFamily="34" charset="0"/>
              </a:rPr>
              <a:pPr algn="r">
                <a:lnSpc>
                  <a:spcPct val="100000"/>
                </a:lnSpc>
                <a:spcBef>
                  <a:spcPct val="0"/>
                </a:spcBef>
                <a:spcAft>
                  <a:spcPct val="0"/>
                </a:spcAft>
                <a:buClrTx/>
                <a:buSzTx/>
                <a:buFontTx/>
                <a:buNone/>
              </a:pPr>
              <a:t>6</a:t>
            </a:fld>
            <a:endParaRPr lang="en-US" altLang="en-US" sz="800">
              <a:solidFill>
                <a:srgbClr val="898989"/>
              </a:solidFill>
              <a:ea typeface="MS PGothic" panose="020B0600070205080204" pitchFamily="34" charset="-128"/>
              <a:cs typeface="Arial" panose="020B0604020202020204" pitchFamily="34" charset="0"/>
            </a:endParaRPr>
          </a:p>
        </p:txBody>
      </p:sp>
      <p:sp>
        <p:nvSpPr>
          <p:cNvPr id="9" name="TextBox 8"/>
          <p:cNvSpPr txBox="1"/>
          <p:nvPr/>
        </p:nvSpPr>
        <p:spPr>
          <a:xfrm>
            <a:off x="995103" y="5747955"/>
            <a:ext cx="5500687" cy="830263"/>
          </a:xfrm>
          <a:prstGeom prst="rect">
            <a:avLst/>
          </a:prstGeom>
          <a:noFill/>
          <a:ln w="12700">
            <a:solidFill>
              <a:srgbClr val="C00000"/>
            </a:solidFill>
            <a:prstDash val="sysDash"/>
          </a:ln>
        </p:spPr>
        <p:txBody>
          <a:bodyPr wrap="square">
            <a:spAutoFit/>
          </a:bodyPr>
          <a:lstStyle/>
          <a:p>
            <a:pPr algn="ctr">
              <a:defRPr/>
            </a:pPr>
            <a:r>
              <a:rPr lang="en-US" sz="1600" b="1" dirty="0">
                <a:solidFill>
                  <a:srgbClr val="C00000"/>
                </a:solidFill>
                <a:latin typeface="+mn-lt"/>
                <a:cs typeface="Arial" charset="0"/>
              </a:rPr>
              <a:t>Unit Syariah Asuransi </a:t>
            </a:r>
            <a:r>
              <a:rPr lang="en-US" sz="1600" b="1" dirty="0" err="1">
                <a:solidFill>
                  <a:srgbClr val="C00000"/>
                </a:solidFill>
                <a:latin typeface="+mn-lt"/>
                <a:cs typeface="Arial" charset="0"/>
              </a:rPr>
              <a:t>Jiwa</a:t>
            </a:r>
            <a:r>
              <a:rPr lang="en-US" sz="1600" b="1" dirty="0">
                <a:solidFill>
                  <a:srgbClr val="C00000"/>
                </a:solidFill>
                <a:latin typeface="+mn-lt"/>
                <a:cs typeface="Arial" charset="0"/>
              </a:rPr>
              <a:t> </a:t>
            </a:r>
            <a:r>
              <a:rPr lang="en-US" sz="1600" b="1" dirty="0" err="1">
                <a:solidFill>
                  <a:srgbClr val="C00000"/>
                </a:solidFill>
                <a:latin typeface="+mn-lt"/>
                <a:cs typeface="Arial" charset="0"/>
              </a:rPr>
              <a:t>Terbaik</a:t>
            </a:r>
            <a:r>
              <a:rPr lang="en-US" sz="1600" b="1" dirty="0">
                <a:solidFill>
                  <a:srgbClr val="C00000"/>
                </a:solidFill>
                <a:latin typeface="+mn-lt"/>
                <a:cs typeface="Arial" charset="0"/>
              </a:rPr>
              <a:t> 2014</a:t>
            </a:r>
          </a:p>
          <a:p>
            <a:pPr algn="ctr">
              <a:defRPr/>
            </a:pPr>
            <a:r>
              <a:rPr lang="en-US" sz="1600" b="1" dirty="0">
                <a:solidFill>
                  <a:srgbClr val="C00000"/>
                </a:solidFill>
                <a:latin typeface="+mn-lt"/>
                <a:cs typeface="Arial" charset="0"/>
              </a:rPr>
              <a:t>Asset &gt; 200 M</a:t>
            </a:r>
          </a:p>
          <a:p>
            <a:pPr algn="ctr">
              <a:defRPr/>
            </a:pPr>
            <a:r>
              <a:rPr lang="en-US" sz="1600" b="1" dirty="0" err="1">
                <a:solidFill>
                  <a:srgbClr val="C00000"/>
                </a:solidFill>
                <a:latin typeface="+mn-lt"/>
                <a:cs typeface="Arial" charset="0"/>
              </a:rPr>
              <a:t>Majalah</a:t>
            </a:r>
            <a:r>
              <a:rPr lang="en-US" sz="1600" b="1" dirty="0">
                <a:solidFill>
                  <a:srgbClr val="C00000"/>
                </a:solidFill>
                <a:latin typeface="+mn-lt"/>
                <a:cs typeface="Arial" charset="0"/>
              </a:rPr>
              <a:t> Investor</a:t>
            </a:r>
          </a:p>
        </p:txBody>
      </p:sp>
      <p:sp>
        <p:nvSpPr>
          <p:cNvPr id="10" name="TextBox 9"/>
          <p:cNvSpPr txBox="1"/>
          <p:nvPr/>
        </p:nvSpPr>
        <p:spPr>
          <a:xfrm>
            <a:off x="995103" y="4694506"/>
            <a:ext cx="5500687" cy="831850"/>
          </a:xfrm>
          <a:prstGeom prst="rect">
            <a:avLst/>
          </a:prstGeom>
          <a:noFill/>
          <a:ln w="12700">
            <a:solidFill>
              <a:srgbClr val="C00000"/>
            </a:solidFill>
            <a:prstDash val="sysDash"/>
          </a:ln>
        </p:spPr>
        <p:txBody>
          <a:bodyPr wrap="square">
            <a:spAutoFit/>
          </a:bodyPr>
          <a:lstStyle/>
          <a:p>
            <a:pPr algn="ctr">
              <a:defRPr/>
            </a:pPr>
            <a:r>
              <a:rPr lang="en-US" sz="1600" b="1" dirty="0">
                <a:solidFill>
                  <a:srgbClr val="C00000"/>
                </a:solidFill>
                <a:latin typeface="+mn-lt"/>
                <a:cs typeface="Arial" charset="0"/>
              </a:rPr>
              <a:t>Asuransi Syariah </a:t>
            </a:r>
            <a:r>
              <a:rPr lang="en-US" sz="1600" b="1" dirty="0" err="1">
                <a:solidFill>
                  <a:srgbClr val="C00000"/>
                </a:solidFill>
                <a:latin typeface="+mn-lt"/>
                <a:cs typeface="Arial" charset="0"/>
              </a:rPr>
              <a:t>dengan</a:t>
            </a:r>
            <a:r>
              <a:rPr lang="en-US" sz="1600" b="1" dirty="0">
                <a:solidFill>
                  <a:srgbClr val="C00000"/>
                </a:solidFill>
                <a:latin typeface="+mn-lt"/>
                <a:cs typeface="Arial" charset="0"/>
              </a:rPr>
              <a:t> </a:t>
            </a:r>
            <a:r>
              <a:rPr lang="en-US" sz="1600" b="1" dirty="0" err="1">
                <a:solidFill>
                  <a:srgbClr val="C00000"/>
                </a:solidFill>
                <a:latin typeface="+mn-lt"/>
                <a:cs typeface="Arial" charset="0"/>
              </a:rPr>
              <a:t>Kinerja</a:t>
            </a:r>
            <a:r>
              <a:rPr lang="en-US" sz="1600" b="1" dirty="0">
                <a:solidFill>
                  <a:srgbClr val="C00000"/>
                </a:solidFill>
                <a:latin typeface="+mn-lt"/>
                <a:cs typeface="Arial" charset="0"/>
              </a:rPr>
              <a:t> “</a:t>
            </a:r>
            <a:r>
              <a:rPr lang="en-US" sz="1600" b="1" dirty="0" err="1">
                <a:solidFill>
                  <a:srgbClr val="C00000"/>
                </a:solidFill>
                <a:latin typeface="+mn-lt"/>
                <a:cs typeface="Arial" charset="0"/>
              </a:rPr>
              <a:t>Sangat</a:t>
            </a:r>
            <a:r>
              <a:rPr lang="en-US" sz="1600" b="1" dirty="0">
                <a:solidFill>
                  <a:srgbClr val="C00000"/>
                </a:solidFill>
                <a:latin typeface="+mn-lt"/>
                <a:cs typeface="Arial" charset="0"/>
              </a:rPr>
              <a:t> Bagus” </a:t>
            </a:r>
            <a:r>
              <a:rPr lang="en-US" sz="1600" b="1" dirty="0" err="1">
                <a:solidFill>
                  <a:srgbClr val="C00000"/>
                </a:solidFill>
                <a:latin typeface="+mn-lt"/>
                <a:cs typeface="Arial" charset="0"/>
              </a:rPr>
              <a:t>tahun</a:t>
            </a:r>
            <a:r>
              <a:rPr lang="en-US" sz="1600" b="1" dirty="0">
                <a:solidFill>
                  <a:srgbClr val="C00000"/>
                </a:solidFill>
                <a:latin typeface="+mn-lt"/>
                <a:cs typeface="Arial" charset="0"/>
              </a:rPr>
              <a:t> </a:t>
            </a:r>
            <a:r>
              <a:rPr lang="en-US" sz="1600" b="1" dirty="0" smtClean="0">
                <a:solidFill>
                  <a:srgbClr val="C00000"/>
                </a:solidFill>
                <a:latin typeface="+mn-lt"/>
                <a:cs typeface="Arial" charset="0"/>
              </a:rPr>
              <a:t>2013,204 </a:t>
            </a:r>
            <a:r>
              <a:rPr lang="en-US" sz="1600" b="1" dirty="0" err="1" smtClean="0">
                <a:solidFill>
                  <a:srgbClr val="C00000"/>
                </a:solidFill>
                <a:latin typeface="+mn-lt"/>
                <a:cs typeface="Arial" charset="0"/>
              </a:rPr>
              <a:t>dan</a:t>
            </a:r>
            <a:r>
              <a:rPr lang="en-US" sz="1600" b="1" dirty="0" smtClean="0">
                <a:solidFill>
                  <a:srgbClr val="C00000"/>
                </a:solidFill>
                <a:latin typeface="+mn-lt"/>
                <a:cs typeface="Arial" charset="0"/>
              </a:rPr>
              <a:t> 2015 </a:t>
            </a:r>
            <a:endParaRPr lang="en-US" sz="1600" b="1" dirty="0">
              <a:solidFill>
                <a:srgbClr val="C00000"/>
              </a:solidFill>
              <a:latin typeface="+mn-lt"/>
              <a:cs typeface="Arial" charset="0"/>
            </a:endParaRPr>
          </a:p>
          <a:p>
            <a:pPr algn="ctr">
              <a:defRPr/>
            </a:pPr>
            <a:r>
              <a:rPr lang="en-US" sz="1600" b="1" dirty="0" err="1">
                <a:solidFill>
                  <a:srgbClr val="C00000"/>
                </a:solidFill>
                <a:latin typeface="+mn-lt"/>
                <a:cs typeface="Arial" charset="0"/>
              </a:rPr>
              <a:t>Majalah</a:t>
            </a:r>
            <a:r>
              <a:rPr lang="en-US" sz="1600" b="1" dirty="0">
                <a:solidFill>
                  <a:srgbClr val="C00000"/>
                </a:solidFill>
                <a:latin typeface="+mn-lt"/>
                <a:cs typeface="Arial" charset="0"/>
              </a:rPr>
              <a:t> </a:t>
            </a:r>
            <a:r>
              <a:rPr lang="en-US" sz="1600" b="1" dirty="0" err="1">
                <a:solidFill>
                  <a:srgbClr val="C00000"/>
                </a:solidFill>
                <a:latin typeface="+mn-lt"/>
                <a:cs typeface="Arial" charset="0"/>
              </a:rPr>
              <a:t>Infobank</a:t>
            </a:r>
            <a:endParaRPr lang="en-US" sz="1600" b="1" dirty="0">
              <a:solidFill>
                <a:srgbClr val="C00000"/>
              </a:solidFill>
              <a:latin typeface="+mn-lt"/>
              <a:cs typeface="Arial" charset="0"/>
            </a:endParaRPr>
          </a:p>
        </p:txBody>
      </p:sp>
      <p:sp>
        <p:nvSpPr>
          <p:cNvPr id="24585" name="TextBox 1"/>
          <p:cNvSpPr txBox="1">
            <a:spLocks noChangeArrowheads="1"/>
          </p:cNvSpPr>
          <p:nvPr/>
        </p:nvSpPr>
        <p:spPr bwMode="auto">
          <a:xfrm>
            <a:off x="306388" y="1309390"/>
            <a:ext cx="8609012" cy="3801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200"/>
              </a:spcBef>
              <a:spcAft>
                <a:spcPts val="200"/>
              </a:spcAft>
              <a:buClr>
                <a:schemeClr val="accent1"/>
              </a:buClr>
              <a:buSzPct val="100000"/>
              <a:buFont typeface="Calibri" panose="020F0502020204030204" pitchFamily="34" charset="0"/>
              <a:buChar char=" "/>
              <a:defRPr sz="2000">
                <a:solidFill>
                  <a:srgbClr val="404040"/>
                </a:solidFill>
                <a:latin typeface="Calibri" panose="020F0502020204030204" pitchFamily="34" charset="0"/>
              </a:defRPr>
            </a:lvl1pPr>
            <a:lvl2pPr marL="742950" indent="-285750">
              <a:lnSpc>
                <a:spcPct val="90000"/>
              </a:lnSpc>
              <a:spcBef>
                <a:spcPts val="200"/>
              </a:spcBef>
              <a:spcAft>
                <a:spcPts val="400"/>
              </a:spcAft>
              <a:buClr>
                <a:schemeClr val="accent1"/>
              </a:buClr>
              <a:buFont typeface="Calibri" panose="020F0502020204030204" pitchFamily="34" charset="0"/>
              <a:buChar char="◦"/>
              <a:defRPr>
                <a:solidFill>
                  <a:srgbClr val="404040"/>
                </a:solidFill>
                <a:latin typeface="Calibri" panose="020F0502020204030204" pitchFamily="34" charset="0"/>
              </a:defRPr>
            </a:lvl2pPr>
            <a:lvl3pPr marL="11430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3pPr>
            <a:lvl4pPr marL="16002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4pPr>
            <a:lvl5pPr marL="20574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5pPr>
            <a:lvl6pPr marL="25146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6pPr>
            <a:lvl7pPr marL="29718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7pPr>
            <a:lvl8pPr marL="34290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8pPr>
            <a:lvl9pPr marL="38862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9pPr>
          </a:lstStyle>
          <a:p>
            <a:pPr algn="just"/>
            <a:r>
              <a:rPr lang="en-US" dirty="0" err="1" smtClean="0"/>
              <a:t>Merupakan</a:t>
            </a:r>
            <a:r>
              <a:rPr lang="en-US" dirty="0" smtClean="0"/>
              <a:t> unit </a:t>
            </a:r>
            <a:r>
              <a:rPr lang="en-US" dirty="0" err="1" smtClean="0"/>
              <a:t>syariah</a:t>
            </a:r>
            <a:r>
              <a:rPr lang="en-US" dirty="0" smtClean="0"/>
              <a:t> </a:t>
            </a:r>
            <a:r>
              <a:rPr lang="en-US" dirty="0" err="1" smtClean="0"/>
              <a:t>dari</a:t>
            </a:r>
            <a:r>
              <a:rPr lang="en-US" dirty="0" smtClean="0"/>
              <a:t> PT AIA Financial </a:t>
            </a:r>
          </a:p>
          <a:p>
            <a:pPr algn="just"/>
            <a:r>
              <a:rPr lang="id-ID" sz="1800" dirty="0" smtClean="0"/>
              <a:t>PT</a:t>
            </a:r>
            <a:r>
              <a:rPr lang="id-ID" sz="1800" dirty="0"/>
              <a:t>. AIA FINANCIAL (AIA) merupakan salah satu perusahaan asuransi jiwa terkemuka di Indonesia dan merupakan perusahaan asuransi jiwa yang terdaftar di dan diawasi oleh Otoritas Jasa Keuangan. AIA di Indonesia merupakan anak perusahaan AIA Group. </a:t>
            </a:r>
            <a:endParaRPr lang="en-US" sz="1800" dirty="0" smtClean="0"/>
          </a:p>
          <a:p>
            <a:pPr algn="just"/>
            <a:r>
              <a:rPr lang="id-ID" sz="1800" dirty="0" smtClean="0"/>
              <a:t>AIA </a:t>
            </a:r>
            <a:r>
              <a:rPr lang="id-ID" sz="1800" dirty="0"/>
              <a:t>menawarkan berbagai produk asuransi, termasuk asuransi dengan prinsip Syariah, yang meliputi asuransi jiwa, asuransi kesehatan, asuransi kecelakaan diri, asuransi yang dikaitkan dengan investasi, program kesejahteraan karyawan, program pesangon, dan program Dana Pensiun (DPLK). Produk-produk tersebut dipasarkan oleh lebih dari 10.000 tenaga penjual berpengalaman dan profesional  serta memiliki lisensi melalui beragam jalur distribusi seperti Agency, Bancassurance dan Corporate Solutions (Pension &amp; Employee Benefits). </a:t>
            </a:r>
            <a:endParaRPr lang="en-GB" sz="1800" dirty="0"/>
          </a:p>
          <a:p>
            <a:pPr>
              <a:lnSpc>
                <a:spcPct val="100000"/>
              </a:lnSpc>
              <a:spcBef>
                <a:spcPct val="0"/>
              </a:spcBef>
              <a:spcAft>
                <a:spcPct val="0"/>
              </a:spcAft>
              <a:buClrTx/>
              <a:buSzTx/>
              <a:buFontTx/>
              <a:buNone/>
            </a:pPr>
            <a:endParaRPr lang="en-US" altLang="en-US" sz="1800" dirty="0">
              <a:solidFill>
                <a:schemeClr val="tx1"/>
              </a:solidFill>
              <a:latin typeface="Arial" panose="020B0604020202020204" pitchFamily="34" charset="0"/>
            </a:endParaRPr>
          </a:p>
          <a:p>
            <a:pPr>
              <a:lnSpc>
                <a:spcPct val="100000"/>
              </a:lnSpc>
              <a:spcBef>
                <a:spcPct val="0"/>
              </a:spcBef>
              <a:spcAft>
                <a:spcPct val="0"/>
              </a:spcAft>
              <a:buClrTx/>
              <a:buSzTx/>
              <a:buFontTx/>
              <a:buNone/>
            </a:pPr>
            <a:endParaRPr lang="en-GB" altLang="en-US" sz="1800" dirty="0">
              <a:solidFill>
                <a:schemeClr val="tx1"/>
              </a:solidFill>
              <a:latin typeface="Arial" panose="020B0604020202020204" pitchFamily="34" charset="0"/>
            </a:endParaRPr>
          </a:p>
        </p:txBody>
      </p:sp>
    </p:spTree>
    <p:extLst>
      <p:ext uri="{BB962C8B-B14F-4D97-AF65-F5344CB8AC3E}">
        <p14:creationId xmlns:p14="http://schemas.microsoft.com/office/powerpoint/2010/main" val="32795790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68A07072-949F-4464-B245-BBCF019D3E52}" type="slidenum">
              <a:rPr lang="en-US" altLang="en-US" smtClean="0"/>
              <a:pPr>
                <a:defRPr/>
              </a:pPr>
              <a:t>7</a:t>
            </a:fld>
            <a:endParaRPr lang="en-US" altLang="en-US"/>
          </a:p>
        </p:txBody>
      </p:sp>
      <p:pic>
        <p:nvPicPr>
          <p:cNvPr id="4" name="Picture 3"/>
          <p:cNvPicPr>
            <a:picLocks noChangeAspect="1"/>
          </p:cNvPicPr>
          <p:nvPr/>
        </p:nvPicPr>
        <p:blipFill>
          <a:blip r:embed="rId2"/>
          <a:stretch>
            <a:fillRect/>
          </a:stretch>
        </p:blipFill>
        <p:spPr>
          <a:xfrm>
            <a:off x="4648200" y="1524000"/>
            <a:ext cx="2330314" cy="2490479"/>
          </a:xfrm>
          <a:prstGeom prst="rect">
            <a:avLst/>
          </a:prstGeom>
        </p:spPr>
      </p:pic>
      <p:pic>
        <p:nvPicPr>
          <p:cNvPr id="5" name="Picture 4"/>
          <p:cNvPicPr>
            <a:picLocks noChangeAspect="1"/>
          </p:cNvPicPr>
          <p:nvPr/>
        </p:nvPicPr>
        <p:blipFill>
          <a:blip r:embed="rId3"/>
          <a:stretch>
            <a:fillRect/>
          </a:stretch>
        </p:blipFill>
        <p:spPr>
          <a:xfrm>
            <a:off x="4648200" y="4119254"/>
            <a:ext cx="2290763" cy="2368858"/>
          </a:xfrm>
          <a:prstGeom prst="rect">
            <a:avLst/>
          </a:prstGeom>
        </p:spPr>
      </p:pic>
      <p:pic>
        <p:nvPicPr>
          <p:cNvPr id="6" name="Picture 5"/>
          <p:cNvPicPr>
            <a:picLocks noChangeAspect="1"/>
          </p:cNvPicPr>
          <p:nvPr/>
        </p:nvPicPr>
        <p:blipFill>
          <a:blip r:embed="rId4"/>
          <a:stretch>
            <a:fillRect/>
          </a:stretch>
        </p:blipFill>
        <p:spPr>
          <a:xfrm>
            <a:off x="228600" y="1828800"/>
            <a:ext cx="4103803" cy="2971800"/>
          </a:xfrm>
          <a:prstGeom prst="rect">
            <a:avLst/>
          </a:prstGeom>
        </p:spPr>
      </p:pic>
      <p:sp>
        <p:nvSpPr>
          <p:cNvPr id="7" name="Title 2"/>
          <p:cNvSpPr>
            <a:spLocks noGrp="1"/>
          </p:cNvSpPr>
          <p:nvPr>
            <p:ph type="title"/>
          </p:nvPr>
        </p:nvSpPr>
        <p:spPr>
          <a:xfrm>
            <a:off x="115094" y="273432"/>
            <a:ext cx="8609012" cy="609600"/>
          </a:xfrm>
        </p:spPr>
        <p:txBody>
          <a:bodyPr>
            <a:noAutofit/>
          </a:bodyPr>
          <a:lstStyle/>
          <a:p>
            <a:pPr eaLnBrk="1" fontAlgn="auto" hangingPunct="1">
              <a:spcAft>
                <a:spcPts val="0"/>
              </a:spcAft>
              <a:defRPr/>
            </a:pPr>
            <a:r>
              <a:rPr lang="en-US" sz="2400" b="1" dirty="0" smtClean="0">
                <a:solidFill>
                  <a:srgbClr val="C00000"/>
                </a:solidFill>
              </a:rPr>
              <a:t>AIA </a:t>
            </a:r>
            <a:r>
              <a:rPr lang="en-US" sz="2400" b="1" dirty="0" err="1" smtClean="0">
                <a:solidFill>
                  <a:srgbClr val="C00000"/>
                </a:solidFill>
              </a:rPr>
              <a:t>Syariah</a:t>
            </a:r>
            <a:r>
              <a:rPr lang="en-US" sz="2400" b="1" dirty="0" smtClean="0">
                <a:solidFill>
                  <a:srgbClr val="C00000"/>
                </a:solidFill>
              </a:rPr>
              <a:t> - </a:t>
            </a:r>
            <a:r>
              <a:rPr lang="en-US" sz="2400" b="1" dirty="0" err="1" smtClean="0">
                <a:solidFill>
                  <a:srgbClr val="C00000"/>
                </a:solidFill>
              </a:rPr>
              <a:t>Produk</a:t>
            </a:r>
            <a:endParaRPr lang="en-GB" sz="2400" b="1" dirty="0">
              <a:solidFill>
                <a:srgbClr val="C00000"/>
              </a:solidFill>
            </a:endParaRPr>
          </a:p>
        </p:txBody>
      </p:sp>
      <p:sp>
        <p:nvSpPr>
          <p:cNvPr id="8" name="TextBox 7"/>
          <p:cNvSpPr txBox="1"/>
          <p:nvPr/>
        </p:nvSpPr>
        <p:spPr>
          <a:xfrm>
            <a:off x="685800" y="5119017"/>
            <a:ext cx="2743200" cy="369332"/>
          </a:xfrm>
          <a:prstGeom prst="rect">
            <a:avLst/>
          </a:prstGeom>
          <a:noFill/>
        </p:spPr>
        <p:txBody>
          <a:bodyPr wrap="square" rtlCol="0">
            <a:spAutoFit/>
          </a:bodyPr>
          <a:lstStyle/>
          <a:p>
            <a:pPr algn="ctr"/>
            <a:r>
              <a:rPr lang="en-US" dirty="0" smtClean="0"/>
              <a:t>Agency</a:t>
            </a:r>
            <a:endParaRPr lang="en-GB" dirty="0"/>
          </a:p>
        </p:txBody>
      </p:sp>
      <p:sp>
        <p:nvSpPr>
          <p:cNvPr id="9" name="TextBox 8"/>
          <p:cNvSpPr txBox="1"/>
          <p:nvPr/>
        </p:nvSpPr>
        <p:spPr>
          <a:xfrm>
            <a:off x="7162800" y="2332161"/>
            <a:ext cx="2743200" cy="369332"/>
          </a:xfrm>
          <a:prstGeom prst="rect">
            <a:avLst/>
          </a:prstGeom>
          <a:noFill/>
        </p:spPr>
        <p:txBody>
          <a:bodyPr wrap="square" rtlCol="0">
            <a:spAutoFit/>
          </a:bodyPr>
          <a:lstStyle/>
          <a:p>
            <a:r>
              <a:rPr lang="en-US" dirty="0" smtClean="0"/>
              <a:t>BCA</a:t>
            </a:r>
            <a:endParaRPr lang="en-GB" dirty="0"/>
          </a:p>
        </p:txBody>
      </p:sp>
      <p:sp>
        <p:nvSpPr>
          <p:cNvPr id="10" name="TextBox 9"/>
          <p:cNvSpPr txBox="1"/>
          <p:nvPr/>
        </p:nvSpPr>
        <p:spPr>
          <a:xfrm>
            <a:off x="7011851" y="4946473"/>
            <a:ext cx="2743200" cy="369332"/>
          </a:xfrm>
          <a:prstGeom prst="rect">
            <a:avLst/>
          </a:prstGeom>
          <a:noFill/>
        </p:spPr>
        <p:txBody>
          <a:bodyPr wrap="square" rtlCol="0">
            <a:spAutoFit/>
          </a:bodyPr>
          <a:lstStyle/>
          <a:p>
            <a:r>
              <a:rPr lang="en-US" dirty="0" smtClean="0"/>
              <a:t>CIMB </a:t>
            </a:r>
            <a:r>
              <a:rPr lang="en-US" dirty="0" err="1" smtClean="0"/>
              <a:t>Niaga</a:t>
            </a:r>
            <a:endParaRPr lang="en-GB" dirty="0"/>
          </a:p>
        </p:txBody>
      </p:sp>
      <p:cxnSp>
        <p:nvCxnSpPr>
          <p:cNvPr id="11" name="Straight Connector 10"/>
          <p:cNvCxnSpPr/>
          <p:nvPr/>
        </p:nvCxnSpPr>
        <p:spPr bwMode="auto">
          <a:xfrm>
            <a:off x="4419600" y="1447800"/>
            <a:ext cx="0" cy="5040312"/>
          </a:xfrm>
          <a:prstGeom prst="line">
            <a:avLst/>
          </a:prstGeom>
          <a:noFill/>
          <a:ln w="28575" cap="flat" cmpd="sng" algn="ctr">
            <a:solidFill>
              <a:srgbClr val="C00000"/>
            </a:solidFill>
            <a:prstDash val="solid"/>
            <a:round/>
            <a:headEnd type="none" w="med" len="med"/>
            <a:tailEnd type="none" w="med" len="med"/>
          </a:ln>
          <a:effectLst/>
        </p:spPr>
      </p:cxnSp>
      <p:sp>
        <p:nvSpPr>
          <p:cNvPr id="12" name="TextBox 11"/>
          <p:cNvSpPr txBox="1"/>
          <p:nvPr/>
        </p:nvSpPr>
        <p:spPr>
          <a:xfrm>
            <a:off x="4521085" y="1154668"/>
            <a:ext cx="2743200" cy="369332"/>
          </a:xfrm>
          <a:prstGeom prst="rect">
            <a:avLst/>
          </a:prstGeom>
          <a:noFill/>
        </p:spPr>
        <p:txBody>
          <a:bodyPr wrap="square" rtlCol="0">
            <a:spAutoFit/>
          </a:bodyPr>
          <a:lstStyle/>
          <a:p>
            <a:pPr algn="ctr"/>
            <a:r>
              <a:rPr lang="en-US" dirty="0" err="1" smtClean="0"/>
              <a:t>Bancassurance</a:t>
            </a:r>
            <a:endParaRPr lang="en-GB" dirty="0"/>
          </a:p>
        </p:txBody>
      </p:sp>
    </p:spTree>
    <p:extLst>
      <p:ext uri="{BB962C8B-B14F-4D97-AF65-F5344CB8AC3E}">
        <p14:creationId xmlns:p14="http://schemas.microsoft.com/office/powerpoint/2010/main" val="1331046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594969" y="3962400"/>
            <a:ext cx="2037330" cy="1742966"/>
          </a:xfrm>
          <a:prstGeom prst="rect">
            <a:avLst/>
          </a:prstGeom>
        </p:spPr>
      </p:pic>
      <p:pic>
        <p:nvPicPr>
          <p:cNvPr id="5" name="Picture 4"/>
          <p:cNvPicPr>
            <a:picLocks noChangeAspect="1"/>
          </p:cNvPicPr>
          <p:nvPr/>
        </p:nvPicPr>
        <p:blipFill>
          <a:blip r:embed="rId4"/>
          <a:stretch>
            <a:fillRect/>
          </a:stretch>
        </p:blipFill>
        <p:spPr>
          <a:xfrm>
            <a:off x="609600" y="1771759"/>
            <a:ext cx="2097137" cy="1666766"/>
          </a:xfrm>
          <a:prstGeom prst="rect">
            <a:avLst/>
          </a:prstGeom>
        </p:spPr>
      </p:pic>
      <p:sp>
        <p:nvSpPr>
          <p:cNvPr id="8" name="Title 2"/>
          <p:cNvSpPr>
            <a:spLocks noGrp="1"/>
          </p:cNvSpPr>
          <p:nvPr>
            <p:ph type="title"/>
          </p:nvPr>
        </p:nvSpPr>
        <p:spPr>
          <a:xfrm>
            <a:off x="306388" y="304800"/>
            <a:ext cx="8609012" cy="609600"/>
          </a:xfrm>
        </p:spPr>
        <p:txBody>
          <a:bodyPr>
            <a:noAutofit/>
          </a:bodyPr>
          <a:lstStyle/>
          <a:p>
            <a:pPr eaLnBrk="1" fontAlgn="auto" hangingPunct="1">
              <a:spcAft>
                <a:spcPts val="0"/>
              </a:spcAft>
              <a:defRPr/>
            </a:pPr>
            <a:r>
              <a:rPr lang="en-US" sz="2400" b="1" dirty="0" smtClean="0">
                <a:solidFill>
                  <a:srgbClr val="C00000"/>
                </a:solidFill>
              </a:rPr>
              <a:t>AIA </a:t>
            </a:r>
            <a:r>
              <a:rPr lang="en-US" sz="2400" b="1" dirty="0" err="1" smtClean="0">
                <a:solidFill>
                  <a:srgbClr val="C00000"/>
                </a:solidFill>
              </a:rPr>
              <a:t>Syariah</a:t>
            </a:r>
            <a:r>
              <a:rPr lang="en-US" sz="2400" b="1" dirty="0" smtClean="0">
                <a:solidFill>
                  <a:srgbClr val="C00000"/>
                </a:solidFill>
              </a:rPr>
              <a:t> – </a:t>
            </a:r>
            <a:r>
              <a:rPr lang="en-US" sz="2400" b="1" dirty="0" err="1" smtClean="0">
                <a:solidFill>
                  <a:srgbClr val="C00000"/>
                </a:solidFill>
              </a:rPr>
              <a:t>Dewan</a:t>
            </a:r>
            <a:r>
              <a:rPr lang="en-US" sz="2400" b="1" dirty="0" smtClean="0">
                <a:solidFill>
                  <a:srgbClr val="C00000"/>
                </a:solidFill>
              </a:rPr>
              <a:t> </a:t>
            </a:r>
            <a:r>
              <a:rPr lang="en-US" sz="2400" b="1" dirty="0" err="1" smtClean="0">
                <a:solidFill>
                  <a:srgbClr val="C00000"/>
                </a:solidFill>
              </a:rPr>
              <a:t>Pengawas</a:t>
            </a:r>
            <a:r>
              <a:rPr lang="en-US" sz="2400" b="1" dirty="0" smtClean="0">
                <a:solidFill>
                  <a:srgbClr val="C00000"/>
                </a:solidFill>
              </a:rPr>
              <a:t> </a:t>
            </a:r>
            <a:r>
              <a:rPr lang="en-US" sz="2400" b="1" dirty="0" err="1" smtClean="0">
                <a:solidFill>
                  <a:srgbClr val="C00000"/>
                </a:solidFill>
              </a:rPr>
              <a:t>Syariah</a:t>
            </a:r>
            <a:endParaRPr lang="en-GB" sz="2400" b="1" dirty="0">
              <a:solidFill>
                <a:srgbClr val="C00000"/>
              </a:solidFill>
            </a:endParaRPr>
          </a:p>
        </p:txBody>
      </p:sp>
      <p:sp>
        <p:nvSpPr>
          <p:cNvPr id="7" name="TextBox 6"/>
          <p:cNvSpPr txBox="1"/>
          <p:nvPr/>
        </p:nvSpPr>
        <p:spPr>
          <a:xfrm>
            <a:off x="3200400" y="1771759"/>
            <a:ext cx="5029200" cy="1846659"/>
          </a:xfrm>
          <a:prstGeom prst="rect">
            <a:avLst/>
          </a:prstGeom>
          <a:noFill/>
        </p:spPr>
        <p:txBody>
          <a:bodyPr wrap="square" rtlCol="0">
            <a:spAutoFit/>
          </a:bodyPr>
          <a:lstStyle/>
          <a:p>
            <a:r>
              <a:rPr lang="en-GB" b="1" dirty="0" err="1"/>
              <a:t>Prof.</a:t>
            </a:r>
            <a:r>
              <a:rPr lang="en-GB" b="1" dirty="0"/>
              <a:t> </a:t>
            </a:r>
            <a:r>
              <a:rPr lang="en-GB" b="1" dirty="0" err="1"/>
              <a:t>DR.Fathurrahman</a:t>
            </a:r>
            <a:r>
              <a:rPr lang="en-GB" b="1" dirty="0"/>
              <a:t> </a:t>
            </a:r>
            <a:r>
              <a:rPr lang="en-GB" b="1" dirty="0" err="1"/>
              <a:t>Djamil</a:t>
            </a:r>
            <a:r>
              <a:rPr lang="en-GB" b="1" dirty="0"/>
              <a:t>, MA (</a:t>
            </a:r>
            <a:r>
              <a:rPr lang="en-GB" b="1" dirty="0" err="1"/>
              <a:t>Ketua</a:t>
            </a:r>
            <a:r>
              <a:rPr lang="en-GB" b="1" dirty="0"/>
              <a:t>)</a:t>
            </a:r>
            <a:endParaRPr lang="en-GB" dirty="0"/>
          </a:p>
          <a:p>
            <a:r>
              <a:rPr lang="en-GB" sz="1600" dirty="0" err="1">
                <a:latin typeface="Calibri" panose="020F0502020204030204" pitchFamily="34" charset="0"/>
              </a:rPr>
              <a:t>Wakil</a:t>
            </a:r>
            <a:r>
              <a:rPr lang="en-GB" sz="1600" dirty="0">
                <a:latin typeface="Calibri" panose="020F0502020204030204" pitchFamily="34" charset="0"/>
              </a:rPr>
              <a:t> </a:t>
            </a:r>
            <a:r>
              <a:rPr lang="en-GB" sz="1600" dirty="0" err="1">
                <a:latin typeface="Calibri" panose="020F0502020204030204" pitchFamily="34" charset="0"/>
              </a:rPr>
              <a:t>Ketua</a:t>
            </a:r>
            <a:r>
              <a:rPr lang="en-GB" sz="1600" dirty="0">
                <a:latin typeface="Calibri" panose="020F0502020204030204" pitchFamily="34" charset="0"/>
              </a:rPr>
              <a:t> </a:t>
            </a:r>
            <a:r>
              <a:rPr lang="en-GB" sz="1600" dirty="0" err="1">
                <a:latin typeface="Calibri" panose="020F0502020204030204" pitchFamily="34" charset="0"/>
              </a:rPr>
              <a:t>Komisi</a:t>
            </a:r>
            <a:r>
              <a:rPr lang="en-GB" sz="1600" dirty="0">
                <a:latin typeface="Calibri" panose="020F0502020204030204" pitchFamily="34" charset="0"/>
              </a:rPr>
              <a:t> Fatwa </a:t>
            </a:r>
            <a:r>
              <a:rPr lang="en-GB" sz="1600" dirty="0" err="1">
                <a:latin typeface="Calibri" panose="020F0502020204030204" pitchFamily="34" charset="0"/>
              </a:rPr>
              <a:t>Majelis</a:t>
            </a:r>
            <a:r>
              <a:rPr lang="en-GB" sz="1600" dirty="0">
                <a:latin typeface="Calibri" panose="020F0502020204030204" pitchFamily="34" charset="0"/>
              </a:rPr>
              <a:t> </a:t>
            </a:r>
            <a:r>
              <a:rPr lang="en-GB" sz="1600" dirty="0" err="1">
                <a:latin typeface="Calibri" panose="020F0502020204030204" pitchFamily="34" charset="0"/>
              </a:rPr>
              <a:t>Ulama</a:t>
            </a:r>
            <a:r>
              <a:rPr lang="en-GB" sz="1600" dirty="0">
                <a:latin typeface="Calibri" panose="020F0502020204030204" pitchFamily="34" charset="0"/>
              </a:rPr>
              <a:t> Indonesia (MUI), </a:t>
            </a:r>
            <a:r>
              <a:rPr lang="en-GB" sz="1600" dirty="0" err="1">
                <a:latin typeface="Calibri" panose="020F0502020204030204" pitchFamily="34" charset="0"/>
              </a:rPr>
              <a:t>Wakil</a:t>
            </a:r>
            <a:r>
              <a:rPr lang="en-GB" sz="1600" dirty="0">
                <a:latin typeface="Calibri" panose="020F0502020204030204" pitchFamily="34" charset="0"/>
              </a:rPr>
              <a:t> </a:t>
            </a:r>
            <a:r>
              <a:rPr lang="en-GB" sz="1600" dirty="0" err="1">
                <a:latin typeface="Calibri" panose="020F0502020204030204" pitchFamily="34" charset="0"/>
              </a:rPr>
              <a:t>Ketua</a:t>
            </a:r>
            <a:r>
              <a:rPr lang="en-GB" sz="1600" dirty="0">
                <a:latin typeface="Calibri" panose="020F0502020204030204" pitchFamily="34" charset="0"/>
              </a:rPr>
              <a:t> </a:t>
            </a:r>
            <a:r>
              <a:rPr lang="en-GB" sz="1600" dirty="0" err="1">
                <a:latin typeface="Calibri" panose="020F0502020204030204" pitchFamily="34" charset="0"/>
              </a:rPr>
              <a:t>Badan</a:t>
            </a:r>
            <a:r>
              <a:rPr lang="en-GB" sz="1600" dirty="0">
                <a:latin typeface="Calibri" panose="020F0502020204030204" pitchFamily="34" charset="0"/>
              </a:rPr>
              <a:t> </a:t>
            </a:r>
            <a:r>
              <a:rPr lang="en-GB" sz="1600" dirty="0" err="1">
                <a:latin typeface="Calibri" panose="020F0502020204030204" pitchFamily="34" charset="0"/>
              </a:rPr>
              <a:t>Pelaksana</a:t>
            </a:r>
            <a:r>
              <a:rPr lang="en-GB" sz="1600" dirty="0">
                <a:latin typeface="Calibri" panose="020F0502020204030204" pitchFamily="34" charset="0"/>
              </a:rPr>
              <a:t> </a:t>
            </a:r>
            <a:r>
              <a:rPr lang="en-GB" sz="1600" dirty="0" err="1">
                <a:latin typeface="Calibri" panose="020F0502020204030204" pitchFamily="34" charset="0"/>
              </a:rPr>
              <a:t>Harian</a:t>
            </a:r>
            <a:r>
              <a:rPr lang="en-GB" sz="1600" dirty="0">
                <a:latin typeface="Calibri" panose="020F0502020204030204" pitchFamily="34" charset="0"/>
              </a:rPr>
              <a:t> (BPH) </a:t>
            </a:r>
            <a:r>
              <a:rPr lang="en-GB" sz="1600" dirty="0" err="1">
                <a:latin typeface="Calibri" panose="020F0502020204030204" pitchFamily="34" charset="0"/>
              </a:rPr>
              <a:t>Dewan</a:t>
            </a:r>
            <a:r>
              <a:rPr lang="en-GB" sz="1600" dirty="0">
                <a:latin typeface="Calibri" panose="020F0502020204030204" pitchFamily="34" charset="0"/>
              </a:rPr>
              <a:t> </a:t>
            </a:r>
            <a:r>
              <a:rPr lang="en-GB" sz="1600" dirty="0" err="1">
                <a:latin typeface="Calibri" panose="020F0502020204030204" pitchFamily="34" charset="0"/>
              </a:rPr>
              <a:t>Syariah</a:t>
            </a:r>
            <a:r>
              <a:rPr lang="en-GB" sz="1600" dirty="0">
                <a:latin typeface="Calibri" panose="020F0502020204030204" pitchFamily="34" charset="0"/>
              </a:rPr>
              <a:t> </a:t>
            </a:r>
            <a:r>
              <a:rPr lang="en-GB" sz="1600" dirty="0" err="1">
                <a:latin typeface="Calibri" panose="020F0502020204030204" pitchFamily="34" charset="0"/>
              </a:rPr>
              <a:t>Nasional</a:t>
            </a:r>
            <a:r>
              <a:rPr lang="en-GB" sz="1600" dirty="0">
                <a:latin typeface="Calibri" panose="020F0502020204030204" pitchFamily="34" charset="0"/>
              </a:rPr>
              <a:t> (DSN-MUI), </a:t>
            </a:r>
            <a:r>
              <a:rPr lang="en-GB" sz="1600" dirty="0" err="1">
                <a:latin typeface="Calibri" panose="020F0502020204030204" pitchFamily="34" charset="0"/>
              </a:rPr>
              <a:t>dan</a:t>
            </a:r>
            <a:r>
              <a:rPr lang="en-GB" sz="1600" dirty="0">
                <a:latin typeface="Calibri" panose="020F0502020204030204" pitchFamily="34" charset="0"/>
              </a:rPr>
              <a:t> </a:t>
            </a:r>
            <a:r>
              <a:rPr lang="en-GB" sz="1600" dirty="0" err="1">
                <a:latin typeface="Calibri" panose="020F0502020204030204" pitchFamily="34" charset="0"/>
              </a:rPr>
              <a:t>Anggota</a:t>
            </a:r>
            <a:r>
              <a:rPr lang="en-GB" sz="1600" dirty="0">
                <a:latin typeface="Calibri" panose="020F0502020204030204" pitchFamily="34" charset="0"/>
              </a:rPr>
              <a:t> </a:t>
            </a:r>
            <a:r>
              <a:rPr lang="en-GB" sz="1600" dirty="0" err="1">
                <a:latin typeface="Calibri" panose="020F0502020204030204" pitchFamily="34" charset="0"/>
              </a:rPr>
              <a:t>Dewan</a:t>
            </a:r>
            <a:r>
              <a:rPr lang="en-GB" sz="1600" dirty="0">
                <a:latin typeface="Calibri" panose="020F0502020204030204" pitchFamily="34" charset="0"/>
              </a:rPr>
              <a:t> </a:t>
            </a:r>
            <a:r>
              <a:rPr lang="en-GB" sz="1600" dirty="0" err="1">
                <a:latin typeface="Calibri" panose="020F0502020204030204" pitchFamily="34" charset="0"/>
              </a:rPr>
              <a:t>Pembina</a:t>
            </a:r>
            <a:r>
              <a:rPr lang="en-GB" sz="1600" dirty="0">
                <a:latin typeface="Calibri" panose="020F0502020204030204" pitchFamily="34" charset="0"/>
              </a:rPr>
              <a:t> </a:t>
            </a:r>
            <a:r>
              <a:rPr lang="en-GB" sz="1600" dirty="0" err="1">
                <a:latin typeface="Calibri" panose="020F0502020204030204" pitchFamily="34" charset="0"/>
              </a:rPr>
              <a:t>Masyarakat</a:t>
            </a:r>
            <a:r>
              <a:rPr lang="en-GB" sz="1600" dirty="0">
                <a:latin typeface="Calibri" panose="020F0502020204030204" pitchFamily="34" charset="0"/>
              </a:rPr>
              <a:t> </a:t>
            </a:r>
            <a:r>
              <a:rPr lang="en-GB" sz="1600" dirty="0" err="1">
                <a:latin typeface="Calibri" panose="020F0502020204030204" pitchFamily="34" charset="0"/>
              </a:rPr>
              <a:t>Ekonomi</a:t>
            </a:r>
            <a:r>
              <a:rPr lang="en-GB" sz="1600" dirty="0">
                <a:latin typeface="Calibri" panose="020F0502020204030204" pitchFamily="34" charset="0"/>
              </a:rPr>
              <a:t> </a:t>
            </a:r>
            <a:r>
              <a:rPr lang="en-GB" sz="1600" dirty="0" err="1">
                <a:latin typeface="Calibri" panose="020F0502020204030204" pitchFamily="34" charset="0"/>
              </a:rPr>
              <a:t>Syariah</a:t>
            </a:r>
            <a:r>
              <a:rPr lang="en-GB" sz="1600" dirty="0">
                <a:latin typeface="Calibri" panose="020F0502020204030204" pitchFamily="34" charset="0"/>
              </a:rPr>
              <a:t> (MES), </a:t>
            </a:r>
            <a:r>
              <a:rPr lang="en-GB" sz="1600" dirty="0" err="1">
                <a:latin typeface="Calibri" panose="020F0502020204030204" pitchFamily="34" charset="0"/>
              </a:rPr>
              <a:t>Anggota</a:t>
            </a:r>
            <a:r>
              <a:rPr lang="en-GB" sz="1600" dirty="0">
                <a:latin typeface="Calibri" panose="020F0502020204030204" pitchFamily="34" charset="0"/>
              </a:rPr>
              <a:t> </a:t>
            </a:r>
            <a:r>
              <a:rPr lang="en-GB" sz="1600" dirty="0" err="1">
                <a:latin typeface="Calibri" panose="020F0502020204030204" pitchFamily="34" charset="0"/>
              </a:rPr>
              <a:t>Dewan</a:t>
            </a:r>
            <a:r>
              <a:rPr lang="en-GB" sz="1600" dirty="0">
                <a:latin typeface="Calibri" panose="020F0502020204030204" pitchFamily="34" charset="0"/>
              </a:rPr>
              <a:t> </a:t>
            </a:r>
            <a:r>
              <a:rPr lang="en-GB" sz="1600" dirty="0" err="1">
                <a:latin typeface="Calibri" panose="020F0502020204030204" pitchFamily="34" charset="0"/>
              </a:rPr>
              <a:t>Wakaf</a:t>
            </a:r>
            <a:r>
              <a:rPr lang="en-GB" sz="1600" dirty="0">
                <a:latin typeface="Calibri" panose="020F0502020204030204" pitchFamily="34" charset="0"/>
              </a:rPr>
              <a:t> Indonesia (BWI), </a:t>
            </a:r>
            <a:r>
              <a:rPr lang="en-GB" sz="1600" dirty="0" err="1">
                <a:latin typeface="Calibri" panose="020F0502020204030204" pitchFamily="34" charset="0"/>
              </a:rPr>
              <a:t>dan</a:t>
            </a:r>
            <a:r>
              <a:rPr lang="en-GB" sz="1600" dirty="0">
                <a:latin typeface="Calibri" panose="020F0502020204030204" pitchFamily="34" charset="0"/>
              </a:rPr>
              <a:t> </a:t>
            </a:r>
            <a:r>
              <a:rPr lang="en-GB" sz="1600" dirty="0" err="1">
                <a:latin typeface="Calibri" panose="020F0502020204030204" pitchFamily="34" charset="0"/>
              </a:rPr>
              <a:t>Dewan</a:t>
            </a:r>
            <a:r>
              <a:rPr lang="en-GB" sz="1600" dirty="0">
                <a:latin typeface="Calibri" panose="020F0502020204030204" pitchFamily="34" charset="0"/>
              </a:rPr>
              <a:t> </a:t>
            </a:r>
            <a:r>
              <a:rPr lang="en-GB" sz="1600" dirty="0" err="1">
                <a:latin typeface="Calibri" panose="020F0502020204030204" pitchFamily="34" charset="0"/>
              </a:rPr>
              <a:t>Pengawas</a:t>
            </a:r>
            <a:r>
              <a:rPr lang="en-GB" sz="1600" dirty="0">
                <a:latin typeface="Calibri" panose="020F0502020204030204" pitchFamily="34" charset="0"/>
              </a:rPr>
              <a:t> </a:t>
            </a:r>
            <a:r>
              <a:rPr lang="en-GB" sz="1600" dirty="0" err="1">
                <a:latin typeface="Calibri" panose="020F0502020204030204" pitchFamily="34" charset="0"/>
              </a:rPr>
              <a:t>Syariah</a:t>
            </a:r>
            <a:r>
              <a:rPr lang="en-GB" sz="1600" dirty="0">
                <a:latin typeface="Calibri" panose="020F0502020204030204" pitchFamily="34" charset="0"/>
              </a:rPr>
              <a:t> di </a:t>
            </a:r>
            <a:r>
              <a:rPr lang="en-GB" sz="1600" dirty="0" err="1">
                <a:latin typeface="Calibri" panose="020F0502020204030204" pitchFamily="34" charset="0"/>
              </a:rPr>
              <a:t>beberapa</a:t>
            </a:r>
            <a:r>
              <a:rPr lang="en-GB" sz="1600" dirty="0">
                <a:latin typeface="Calibri" panose="020F0502020204030204" pitchFamily="34" charset="0"/>
              </a:rPr>
              <a:t> </a:t>
            </a:r>
            <a:r>
              <a:rPr lang="en-GB" sz="1600" dirty="0" err="1">
                <a:latin typeface="Calibri" panose="020F0502020204030204" pitchFamily="34" charset="0"/>
              </a:rPr>
              <a:t>lembaga</a:t>
            </a:r>
            <a:r>
              <a:rPr lang="en-GB" sz="1600" dirty="0">
                <a:latin typeface="Calibri" panose="020F0502020204030204" pitchFamily="34" charset="0"/>
              </a:rPr>
              <a:t> </a:t>
            </a:r>
            <a:r>
              <a:rPr lang="en-GB" sz="1600" dirty="0" err="1">
                <a:latin typeface="Calibri" panose="020F0502020204030204" pitchFamily="34" charset="0"/>
              </a:rPr>
              <a:t>Keuangan</a:t>
            </a:r>
            <a:r>
              <a:rPr lang="en-GB" sz="1600" dirty="0">
                <a:latin typeface="Calibri" panose="020F0502020204030204" pitchFamily="34" charset="0"/>
              </a:rPr>
              <a:t> </a:t>
            </a:r>
            <a:r>
              <a:rPr lang="en-GB" sz="1600" dirty="0" err="1">
                <a:latin typeface="Calibri" panose="020F0502020204030204" pitchFamily="34" charset="0"/>
              </a:rPr>
              <a:t>Syariah</a:t>
            </a:r>
            <a:r>
              <a:rPr lang="en-GB" sz="1600" dirty="0">
                <a:latin typeface="Calibri" panose="020F0502020204030204" pitchFamily="34" charset="0"/>
              </a:rPr>
              <a:t>.</a:t>
            </a:r>
          </a:p>
        </p:txBody>
      </p:sp>
      <p:sp>
        <p:nvSpPr>
          <p:cNvPr id="9" name="TextBox 8"/>
          <p:cNvSpPr txBox="1"/>
          <p:nvPr/>
        </p:nvSpPr>
        <p:spPr>
          <a:xfrm>
            <a:off x="3200400" y="3962400"/>
            <a:ext cx="5410200" cy="1846659"/>
          </a:xfrm>
          <a:prstGeom prst="rect">
            <a:avLst/>
          </a:prstGeom>
          <a:noFill/>
        </p:spPr>
        <p:txBody>
          <a:bodyPr wrap="square" rtlCol="0">
            <a:spAutoFit/>
          </a:bodyPr>
          <a:lstStyle/>
          <a:p>
            <a:r>
              <a:rPr lang="en-GB" b="1" dirty="0" err="1">
                <a:latin typeface="Calibri" panose="020F0502020204030204" pitchFamily="34" charset="0"/>
              </a:rPr>
              <a:t>Dra</a:t>
            </a:r>
            <a:r>
              <a:rPr lang="en-GB" b="1" dirty="0">
                <a:latin typeface="Calibri" panose="020F0502020204030204" pitchFamily="34" charset="0"/>
              </a:rPr>
              <a:t>. </a:t>
            </a:r>
            <a:r>
              <a:rPr lang="en-GB" b="1" dirty="0" err="1">
                <a:latin typeface="Calibri" panose="020F0502020204030204" pitchFamily="34" charset="0"/>
              </a:rPr>
              <a:t>Hj</a:t>
            </a:r>
            <a:r>
              <a:rPr lang="en-GB" b="1" dirty="0">
                <a:latin typeface="Calibri" panose="020F0502020204030204" pitchFamily="34" charset="0"/>
              </a:rPr>
              <a:t>. </a:t>
            </a:r>
            <a:r>
              <a:rPr lang="en-GB" b="1" dirty="0" err="1">
                <a:latin typeface="Calibri" panose="020F0502020204030204" pitchFamily="34" charset="0"/>
              </a:rPr>
              <a:t>Mursyidah</a:t>
            </a:r>
            <a:r>
              <a:rPr lang="en-GB" b="1" dirty="0">
                <a:latin typeface="Calibri" panose="020F0502020204030204" pitchFamily="34" charset="0"/>
              </a:rPr>
              <a:t> </a:t>
            </a:r>
            <a:r>
              <a:rPr lang="en-GB" b="1" dirty="0" err="1">
                <a:latin typeface="Calibri" panose="020F0502020204030204" pitchFamily="34" charset="0"/>
              </a:rPr>
              <a:t>Thahir</a:t>
            </a:r>
            <a:r>
              <a:rPr lang="en-GB" b="1" dirty="0">
                <a:latin typeface="Calibri" panose="020F0502020204030204" pitchFamily="34" charset="0"/>
              </a:rPr>
              <a:t>, MA</a:t>
            </a:r>
            <a:endParaRPr lang="en-GB" dirty="0">
              <a:latin typeface="Calibri" panose="020F0502020204030204" pitchFamily="34" charset="0"/>
            </a:endParaRPr>
          </a:p>
          <a:p>
            <a:r>
              <a:rPr lang="en-GB" sz="1600" dirty="0" err="1">
                <a:latin typeface="Calibri" panose="020F0502020204030204" pitchFamily="34" charset="0"/>
              </a:rPr>
              <a:t>Ketua</a:t>
            </a:r>
            <a:r>
              <a:rPr lang="en-GB" sz="1600" dirty="0">
                <a:latin typeface="Calibri" panose="020F0502020204030204" pitchFamily="34" charset="0"/>
              </a:rPr>
              <a:t> </a:t>
            </a:r>
            <a:r>
              <a:rPr lang="en-GB" sz="1600" dirty="0" err="1">
                <a:latin typeface="Calibri" panose="020F0502020204030204" pitchFamily="34" charset="0"/>
              </a:rPr>
              <a:t>Pengurus</a:t>
            </a:r>
            <a:r>
              <a:rPr lang="en-GB" sz="1600" dirty="0">
                <a:latin typeface="Calibri" panose="020F0502020204030204" pitchFamily="34" charset="0"/>
              </a:rPr>
              <a:t> </a:t>
            </a:r>
            <a:r>
              <a:rPr lang="en-GB" sz="1600" dirty="0" err="1">
                <a:latin typeface="Calibri" panose="020F0502020204030204" pitchFamily="34" charset="0"/>
              </a:rPr>
              <a:t>Pusat</a:t>
            </a:r>
            <a:r>
              <a:rPr lang="en-GB" sz="1600" dirty="0">
                <a:latin typeface="Calibri" panose="020F0502020204030204" pitchFamily="34" charset="0"/>
              </a:rPr>
              <a:t> </a:t>
            </a:r>
            <a:r>
              <a:rPr lang="en-GB" sz="1600" dirty="0" err="1">
                <a:latin typeface="Calibri" panose="020F0502020204030204" pitchFamily="34" charset="0"/>
              </a:rPr>
              <a:t>Muslimat</a:t>
            </a:r>
            <a:r>
              <a:rPr lang="en-GB" sz="1600" dirty="0">
                <a:latin typeface="Calibri" panose="020F0502020204030204" pitchFamily="34" charset="0"/>
              </a:rPr>
              <a:t> </a:t>
            </a:r>
            <a:r>
              <a:rPr lang="en-GB" sz="1600" dirty="0" err="1">
                <a:latin typeface="Calibri" panose="020F0502020204030204" pitchFamily="34" charset="0"/>
              </a:rPr>
              <a:t>Nahdlatul</a:t>
            </a:r>
            <a:r>
              <a:rPr lang="en-GB" sz="1600" dirty="0">
                <a:latin typeface="Calibri" panose="020F0502020204030204" pitchFamily="34" charset="0"/>
              </a:rPr>
              <a:t> </a:t>
            </a:r>
            <a:r>
              <a:rPr lang="en-GB" sz="1600" dirty="0" err="1">
                <a:latin typeface="Calibri" panose="020F0502020204030204" pitchFamily="34" charset="0"/>
              </a:rPr>
              <a:t>Ulama</a:t>
            </a:r>
            <a:r>
              <a:rPr lang="en-GB" sz="1600" dirty="0">
                <a:latin typeface="Calibri" panose="020F0502020204030204" pitchFamily="34" charset="0"/>
              </a:rPr>
              <a:t> (NU), </a:t>
            </a:r>
            <a:r>
              <a:rPr lang="en-GB" sz="1600" dirty="0" err="1">
                <a:latin typeface="Calibri" panose="020F0502020204030204" pitchFamily="34" charset="0"/>
              </a:rPr>
              <a:t>Anggota</a:t>
            </a:r>
            <a:r>
              <a:rPr lang="en-GB" sz="1600" dirty="0">
                <a:latin typeface="Calibri" panose="020F0502020204030204" pitchFamily="34" charset="0"/>
              </a:rPr>
              <a:t> </a:t>
            </a:r>
            <a:r>
              <a:rPr lang="en-GB" sz="1600" dirty="0" err="1">
                <a:latin typeface="Calibri" panose="020F0502020204030204" pitchFamily="34" charset="0"/>
              </a:rPr>
              <a:t>Komisi</a:t>
            </a:r>
            <a:r>
              <a:rPr lang="en-GB" sz="1600" dirty="0">
                <a:latin typeface="Calibri" panose="020F0502020204030204" pitchFamily="34" charset="0"/>
              </a:rPr>
              <a:t> Fatwa </a:t>
            </a:r>
            <a:r>
              <a:rPr lang="en-GB" sz="1600" dirty="0" err="1">
                <a:latin typeface="Calibri" panose="020F0502020204030204" pitchFamily="34" charset="0"/>
              </a:rPr>
              <a:t>Majelis</a:t>
            </a:r>
            <a:r>
              <a:rPr lang="en-GB" sz="1600" dirty="0">
                <a:latin typeface="Calibri" panose="020F0502020204030204" pitchFamily="34" charset="0"/>
              </a:rPr>
              <a:t> </a:t>
            </a:r>
            <a:r>
              <a:rPr lang="en-GB" sz="1600" dirty="0" err="1">
                <a:latin typeface="Calibri" panose="020F0502020204030204" pitchFamily="34" charset="0"/>
              </a:rPr>
              <a:t>Ulama</a:t>
            </a:r>
            <a:r>
              <a:rPr lang="en-GB" sz="1600" dirty="0">
                <a:latin typeface="Calibri" panose="020F0502020204030204" pitchFamily="34" charset="0"/>
              </a:rPr>
              <a:t> Indonesia (MUI), </a:t>
            </a:r>
            <a:r>
              <a:rPr lang="en-GB" sz="1600" dirty="0" smtClean="0">
                <a:latin typeface="Calibri" panose="020F0502020204030204" pitchFamily="34" charset="0"/>
              </a:rPr>
              <a:t>       </a:t>
            </a:r>
            <a:r>
              <a:rPr lang="en-GB" sz="1600" dirty="0" err="1" smtClean="0">
                <a:latin typeface="Calibri" panose="020F0502020204030204" pitchFamily="34" charset="0"/>
              </a:rPr>
              <a:t>Ketua</a:t>
            </a:r>
            <a:r>
              <a:rPr lang="en-GB" sz="1600" dirty="0" smtClean="0">
                <a:latin typeface="Calibri" panose="020F0502020204030204" pitchFamily="34" charset="0"/>
              </a:rPr>
              <a:t> </a:t>
            </a:r>
            <a:r>
              <a:rPr lang="en-GB" sz="1600" dirty="0" err="1">
                <a:latin typeface="Calibri" panose="020F0502020204030204" pitchFamily="34" charset="0"/>
              </a:rPr>
              <a:t>Majelis</a:t>
            </a:r>
            <a:r>
              <a:rPr lang="en-GB" sz="1600" dirty="0">
                <a:latin typeface="Calibri" panose="020F0502020204030204" pitchFamily="34" charset="0"/>
              </a:rPr>
              <a:t> </a:t>
            </a:r>
            <a:r>
              <a:rPr lang="en-GB" sz="1600" dirty="0" err="1">
                <a:latin typeface="Calibri" panose="020F0502020204030204" pitchFamily="34" charset="0"/>
              </a:rPr>
              <a:t>Ta’lim</a:t>
            </a:r>
            <a:r>
              <a:rPr lang="en-GB" sz="1600" dirty="0">
                <a:latin typeface="Calibri" panose="020F0502020204030204" pitchFamily="34" charset="0"/>
              </a:rPr>
              <a:t> </a:t>
            </a:r>
            <a:r>
              <a:rPr lang="en-GB" sz="1600" dirty="0" err="1">
                <a:latin typeface="Calibri" panose="020F0502020204030204" pitchFamily="34" charset="0"/>
              </a:rPr>
              <a:t>Mar’atus</a:t>
            </a:r>
            <a:r>
              <a:rPr lang="en-GB" sz="1600" dirty="0">
                <a:latin typeface="Calibri" panose="020F0502020204030204" pitchFamily="34" charset="0"/>
              </a:rPr>
              <a:t> </a:t>
            </a:r>
            <a:r>
              <a:rPr lang="en-GB" sz="1600" dirty="0" err="1">
                <a:latin typeface="Calibri" panose="020F0502020204030204" pitchFamily="34" charset="0"/>
              </a:rPr>
              <a:t>Shalihah</a:t>
            </a:r>
            <a:r>
              <a:rPr lang="en-GB" sz="1600" dirty="0">
                <a:latin typeface="Calibri" panose="020F0502020204030204" pitchFamily="34" charset="0"/>
              </a:rPr>
              <a:t>, </a:t>
            </a:r>
            <a:r>
              <a:rPr lang="en-GB" sz="1600" dirty="0" err="1">
                <a:latin typeface="Calibri" panose="020F0502020204030204" pitchFamily="34" charset="0"/>
              </a:rPr>
              <a:t>Anggota</a:t>
            </a:r>
            <a:r>
              <a:rPr lang="en-GB" sz="1600" dirty="0">
                <a:latin typeface="Calibri" panose="020F0502020204030204" pitchFamily="34" charset="0"/>
              </a:rPr>
              <a:t> </a:t>
            </a:r>
            <a:r>
              <a:rPr lang="en-GB" sz="1600" dirty="0" err="1">
                <a:latin typeface="Calibri" panose="020F0502020204030204" pitchFamily="34" charset="0"/>
              </a:rPr>
              <a:t>Pleno</a:t>
            </a:r>
            <a:r>
              <a:rPr lang="en-GB" sz="1600" dirty="0">
                <a:latin typeface="Calibri" panose="020F0502020204030204" pitchFamily="34" charset="0"/>
              </a:rPr>
              <a:t> </a:t>
            </a:r>
            <a:r>
              <a:rPr lang="en-GB" sz="1600" dirty="0" err="1">
                <a:latin typeface="Calibri" panose="020F0502020204030204" pitchFamily="34" charset="0"/>
              </a:rPr>
              <a:t>Dewan</a:t>
            </a:r>
            <a:r>
              <a:rPr lang="en-GB" sz="1600" dirty="0">
                <a:latin typeface="Calibri" panose="020F0502020204030204" pitchFamily="34" charset="0"/>
              </a:rPr>
              <a:t> </a:t>
            </a:r>
            <a:r>
              <a:rPr lang="en-GB" sz="1600" dirty="0" err="1">
                <a:latin typeface="Calibri" panose="020F0502020204030204" pitchFamily="34" charset="0"/>
              </a:rPr>
              <a:t>Syariah</a:t>
            </a:r>
            <a:r>
              <a:rPr lang="en-GB" sz="1600" dirty="0">
                <a:latin typeface="Calibri" panose="020F0502020204030204" pitchFamily="34" charset="0"/>
              </a:rPr>
              <a:t> </a:t>
            </a:r>
            <a:r>
              <a:rPr lang="en-GB" sz="1600" dirty="0" err="1">
                <a:latin typeface="Calibri" panose="020F0502020204030204" pitchFamily="34" charset="0"/>
              </a:rPr>
              <a:t>Nasional</a:t>
            </a:r>
            <a:r>
              <a:rPr lang="en-GB" sz="1600" dirty="0">
                <a:latin typeface="Calibri" panose="020F0502020204030204" pitchFamily="34" charset="0"/>
              </a:rPr>
              <a:t> (DSN-MUI), </a:t>
            </a:r>
            <a:r>
              <a:rPr lang="en-GB" sz="1600" dirty="0" err="1">
                <a:latin typeface="Calibri" panose="020F0502020204030204" pitchFamily="34" charset="0"/>
              </a:rPr>
              <a:t>Dewan</a:t>
            </a:r>
            <a:r>
              <a:rPr lang="en-GB" sz="1600" dirty="0">
                <a:latin typeface="Calibri" panose="020F0502020204030204" pitchFamily="34" charset="0"/>
              </a:rPr>
              <a:t> </a:t>
            </a:r>
            <a:r>
              <a:rPr lang="en-GB" sz="1600" dirty="0" err="1">
                <a:latin typeface="Calibri" panose="020F0502020204030204" pitchFamily="34" charset="0"/>
              </a:rPr>
              <a:t>Pengawas</a:t>
            </a:r>
            <a:r>
              <a:rPr lang="en-GB" sz="1600" dirty="0">
                <a:latin typeface="Calibri" panose="020F0502020204030204" pitchFamily="34" charset="0"/>
              </a:rPr>
              <a:t> </a:t>
            </a:r>
            <a:r>
              <a:rPr lang="en-GB" sz="1600" dirty="0" err="1">
                <a:latin typeface="Calibri" panose="020F0502020204030204" pitchFamily="34" charset="0"/>
              </a:rPr>
              <a:t>Syariah</a:t>
            </a:r>
            <a:r>
              <a:rPr lang="en-GB" sz="1600" dirty="0">
                <a:latin typeface="Calibri" panose="020F0502020204030204" pitchFamily="34" charset="0"/>
              </a:rPr>
              <a:t> di </a:t>
            </a:r>
            <a:r>
              <a:rPr lang="en-GB" sz="1600" dirty="0" err="1">
                <a:latin typeface="Calibri" panose="020F0502020204030204" pitchFamily="34" charset="0"/>
              </a:rPr>
              <a:t>beberapa</a:t>
            </a:r>
            <a:r>
              <a:rPr lang="en-GB" sz="1600" dirty="0">
                <a:latin typeface="Calibri" panose="020F0502020204030204" pitchFamily="34" charset="0"/>
              </a:rPr>
              <a:t> </a:t>
            </a:r>
            <a:r>
              <a:rPr lang="en-GB" sz="1600" dirty="0" err="1">
                <a:latin typeface="Calibri" panose="020F0502020204030204" pitchFamily="34" charset="0"/>
              </a:rPr>
              <a:t>lembaga</a:t>
            </a:r>
            <a:r>
              <a:rPr lang="en-GB" sz="1600" dirty="0">
                <a:latin typeface="Calibri" panose="020F0502020204030204" pitchFamily="34" charset="0"/>
              </a:rPr>
              <a:t> </a:t>
            </a:r>
            <a:r>
              <a:rPr lang="en-GB" sz="1600" dirty="0" err="1">
                <a:latin typeface="Calibri" panose="020F0502020204030204" pitchFamily="34" charset="0"/>
              </a:rPr>
              <a:t>Keuangan</a:t>
            </a:r>
            <a:r>
              <a:rPr lang="en-GB" sz="1600" dirty="0">
                <a:latin typeface="Calibri" panose="020F0502020204030204" pitchFamily="34" charset="0"/>
              </a:rPr>
              <a:t> </a:t>
            </a:r>
            <a:r>
              <a:rPr lang="en-GB" sz="1600" dirty="0" err="1">
                <a:latin typeface="Calibri" panose="020F0502020204030204" pitchFamily="34" charset="0"/>
              </a:rPr>
              <a:t>Syariah</a:t>
            </a:r>
            <a:r>
              <a:rPr lang="en-GB" sz="1600" dirty="0">
                <a:latin typeface="Calibri" panose="020F0502020204030204" pitchFamily="34" charset="0"/>
              </a:rPr>
              <a:t> </a:t>
            </a:r>
            <a:r>
              <a:rPr lang="en-GB" sz="1600" dirty="0" err="1">
                <a:latin typeface="Calibri" panose="020F0502020204030204" pitchFamily="34" charset="0"/>
              </a:rPr>
              <a:t>dan</a:t>
            </a:r>
            <a:r>
              <a:rPr lang="en-GB" sz="1600" dirty="0">
                <a:latin typeface="Calibri" panose="020F0502020204030204" pitchFamily="34" charset="0"/>
              </a:rPr>
              <a:t> </a:t>
            </a:r>
            <a:r>
              <a:rPr lang="en-GB" sz="1600" dirty="0" err="1">
                <a:latin typeface="Calibri" panose="020F0502020204030204" pitchFamily="34" charset="0"/>
              </a:rPr>
              <a:t>Dosen</a:t>
            </a:r>
            <a:r>
              <a:rPr lang="en-GB" sz="1600" dirty="0">
                <a:latin typeface="Calibri" panose="020F0502020204030204" pitchFamily="34" charset="0"/>
              </a:rPr>
              <a:t> di Institute </a:t>
            </a:r>
            <a:r>
              <a:rPr lang="en-GB" sz="1600" dirty="0" err="1">
                <a:latin typeface="Calibri" panose="020F0502020204030204" pitchFamily="34" charset="0"/>
              </a:rPr>
              <a:t>Ilmu</a:t>
            </a:r>
            <a:r>
              <a:rPr lang="en-GB" sz="1600" dirty="0">
                <a:latin typeface="Calibri" panose="020F0502020204030204" pitchFamily="34" charset="0"/>
              </a:rPr>
              <a:t> </a:t>
            </a:r>
            <a:r>
              <a:rPr lang="en-GB" sz="1600" dirty="0" err="1">
                <a:latin typeface="Calibri" panose="020F0502020204030204" pitchFamily="34" charset="0"/>
              </a:rPr>
              <a:t>AlQur’an</a:t>
            </a:r>
            <a:r>
              <a:rPr lang="en-GB" sz="1600" dirty="0">
                <a:latin typeface="Calibri" panose="020F0502020204030204" pitchFamily="34" charset="0"/>
              </a:rPr>
              <a:t> (IIQ).</a:t>
            </a:r>
          </a:p>
        </p:txBody>
      </p:sp>
    </p:spTree>
    <p:extLst>
      <p:ext uri="{BB962C8B-B14F-4D97-AF65-F5344CB8AC3E}">
        <p14:creationId xmlns:p14="http://schemas.microsoft.com/office/powerpoint/2010/main" val="1119625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44" name="Text Box 19"/>
          <p:cNvSpPr txBox="1">
            <a:spLocks noChangeArrowheads="1"/>
          </p:cNvSpPr>
          <p:nvPr/>
        </p:nvSpPr>
        <p:spPr bwMode="auto">
          <a:xfrm>
            <a:off x="158750" y="319743"/>
            <a:ext cx="82073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800" b="1" dirty="0" err="1" smtClean="0">
                <a:solidFill>
                  <a:srgbClr val="C00000"/>
                </a:solidFill>
              </a:rPr>
              <a:t>Pengelolaan</a:t>
            </a:r>
            <a:r>
              <a:rPr lang="en-US" altLang="en-US" sz="2800" b="1" dirty="0" smtClean="0">
                <a:solidFill>
                  <a:srgbClr val="C00000"/>
                </a:solidFill>
              </a:rPr>
              <a:t> </a:t>
            </a:r>
            <a:r>
              <a:rPr lang="en-US" altLang="en-US" sz="2800" b="1" dirty="0" err="1" smtClean="0">
                <a:solidFill>
                  <a:srgbClr val="C00000"/>
                </a:solidFill>
              </a:rPr>
              <a:t>Asuransi</a:t>
            </a:r>
            <a:r>
              <a:rPr lang="en-US" altLang="en-US" sz="2800" b="1" dirty="0" smtClean="0">
                <a:solidFill>
                  <a:srgbClr val="C00000"/>
                </a:solidFill>
              </a:rPr>
              <a:t> </a:t>
            </a:r>
            <a:endParaRPr lang="en-US" altLang="en-US" sz="2800" b="1" dirty="0">
              <a:solidFill>
                <a:srgbClr val="C00000"/>
              </a:solidFill>
            </a:endParaRPr>
          </a:p>
        </p:txBody>
      </p:sp>
      <p:sp>
        <p:nvSpPr>
          <p:cNvPr id="22547" name="Slide Number Placeholder 2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92D4EE1-C42C-43A2-A185-50A49B5564EA}" type="slidenum">
              <a:rPr lang="en-US" altLang="en-US" smtClean="0">
                <a:solidFill>
                  <a:srgbClr val="898989"/>
                </a:solidFill>
              </a:rPr>
              <a:pPr/>
              <a:t>9</a:t>
            </a:fld>
            <a:endParaRPr lang="en-US" altLang="en-US" smtClean="0">
              <a:solidFill>
                <a:srgbClr val="898989"/>
              </a:solidFill>
            </a:endParaRPr>
          </a:p>
        </p:txBody>
      </p:sp>
      <p:grpSp>
        <p:nvGrpSpPr>
          <p:cNvPr id="2" name="Group 1"/>
          <p:cNvGrpSpPr/>
          <p:nvPr/>
        </p:nvGrpSpPr>
        <p:grpSpPr>
          <a:xfrm>
            <a:off x="106234" y="2209800"/>
            <a:ext cx="4337050" cy="3352800"/>
            <a:chOff x="1373188" y="1157288"/>
            <a:chExt cx="5646737" cy="3816350"/>
          </a:xfrm>
        </p:grpSpPr>
        <p:pic>
          <p:nvPicPr>
            <p:cNvPr id="22530" name="Picture 2" descr="C:\Docs\My_Data\Clip Art Bank\business\g0104444.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2449513" y="2944813"/>
              <a:ext cx="9271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4"/>
            <p:cNvSpPr>
              <a:spLocks noChangeArrowheads="1"/>
            </p:cNvSpPr>
            <p:nvPr/>
          </p:nvSpPr>
          <p:spPr bwMode="auto">
            <a:xfrm>
              <a:off x="4524375" y="1844675"/>
              <a:ext cx="6524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400">
                  <a:solidFill>
                    <a:srgbClr val="FF0000"/>
                  </a:solidFill>
                  <a:ea typeface="PMingLiU" panose="02020500000000000000" pitchFamily="18" charset="-120"/>
                  <a:cs typeface="Times New Roman" panose="02020603050405020304" pitchFamily="18" charset="0"/>
                </a:rPr>
                <a:t>Premi</a:t>
              </a:r>
              <a:endParaRPr lang="id-ID" altLang="en-US" sz="1400">
                <a:solidFill>
                  <a:srgbClr val="FF0000"/>
                </a:solidFill>
                <a:ea typeface="PMingLiU" panose="02020500000000000000" pitchFamily="18" charset="-120"/>
                <a:cs typeface="Arial" panose="020B0604020202020204" pitchFamily="34" charset="0"/>
              </a:endParaRPr>
            </a:p>
          </p:txBody>
        </p:sp>
        <p:pic>
          <p:nvPicPr>
            <p:cNvPr id="22532" name="Picture 17" descr="j025074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3438" y="4264025"/>
              <a:ext cx="577850"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Rectangle 25"/>
            <p:cNvSpPr>
              <a:spLocks noChangeArrowheads="1"/>
            </p:cNvSpPr>
            <p:nvPr/>
          </p:nvSpPr>
          <p:spPr bwMode="auto">
            <a:xfrm>
              <a:off x="3759200" y="3940175"/>
              <a:ext cx="1698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400">
                  <a:solidFill>
                    <a:srgbClr val="FF0000"/>
                  </a:solidFill>
                  <a:ea typeface="PMingLiU" panose="02020500000000000000" pitchFamily="18" charset="-120"/>
                  <a:cs typeface="Times New Roman" panose="02020603050405020304" pitchFamily="18" charset="0"/>
                </a:rPr>
                <a:t>Pembayaran Klaim</a:t>
              </a:r>
              <a:endParaRPr lang="id-ID" altLang="en-US" sz="1400">
                <a:solidFill>
                  <a:srgbClr val="FF0000"/>
                </a:solidFill>
                <a:ea typeface="PMingLiU" panose="02020500000000000000" pitchFamily="18" charset="-120"/>
                <a:cs typeface="Arial" panose="020B0604020202020204" pitchFamily="34" charset="0"/>
              </a:endParaRPr>
            </a:p>
          </p:txBody>
        </p:sp>
        <p:pic>
          <p:nvPicPr>
            <p:cNvPr id="22534" name="Picture 21" descr="C:\Program Files\Microsoft Office\MEDIA\CAGCAT10\j0195384.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8763" y="2293938"/>
              <a:ext cx="647700"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22" descr="C:\Program Files\Microsoft Office\MEDIA\CAGCAT10\j0216724.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51038" y="2995613"/>
              <a:ext cx="6508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24" descr="C:\Program Files\Microsoft Office\MEDIA\CAGCAT10\j0301252.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51025" y="2293938"/>
              <a:ext cx="781050"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7" name="Oval 12"/>
            <p:cNvSpPr>
              <a:spLocks noChangeArrowheads="1"/>
            </p:cNvSpPr>
            <p:nvPr/>
          </p:nvSpPr>
          <p:spPr bwMode="auto">
            <a:xfrm>
              <a:off x="1547813" y="1993900"/>
              <a:ext cx="2232025" cy="2003425"/>
            </a:xfrm>
            <a:prstGeom prst="ellipse">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id-ID" altLang="en-US"/>
            </a:p>
          </p:txBody>
        </p:sp>
        <p:sp>
          <p:nvSpPr>
            <p:cNvPr id="22538" name="Rectangle 25"/>
            <p:cNvSpPr>
              <a:spLocks noChangeArrowheads="1"/>
            </p:cNvSpPr>
            <p:nvPr/>
          </p:nvSpPr>
          <p:spPr bwMode="auto">
            <a:xfrm>
              <a:off x="5240338" y="3354388"/>
              <a:ext cx="17795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400">
                  <a:solidFill>
                    <a:srgbClr val="FF0000"/>
                  </a:solidFill>
                  <a:ea typeface="PMingLiU" panose="02020500000000000000" pitchFamily="18" charset="-120"/>
                  <a:cs typeface="Arial" panose="020B0604020202020204" pitchFamily="34" charset="0"/>
                </a:rPr>
                <a:t>Perusahaan Asuransi</a:t>
              </a:r>
              <a:endParaRPr lang="id-ID" altLang="en-US" sz="1400">
                <a:solidFill>
                  <a:srgbClr val="FF0000"/>
                </a:solidFill>
                <a:ea typeface="PMingLiU" panose="02020500000000000000" pitchFamily="18" charset="-120"/>
                <a:cs typeface="Arial" panose="020B0604020202020204" pitchFamily="34" charset="0"/>
              </a:endParaRPr>
            </a:p>
          </p:txBody>
        </p:sp>
        <p:pic>
          <p:nvPicPr>
            <p:cNvPr id="22539" name="Picture 14" descr="Lihat gambar ukuran penuh">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79838" y="4318000"/>
              <a:ext cx="71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5" descr="Lihat gambar ukuran penuh">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62600" y="2227263"/>
              <a:ext cx="1160463" cy="102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2541" name="AutoShape 16"/>
            <p:cNvCxnSpPr>
              <a:cxnSpLocks noChangeShapeType="1"/>
              <a:stCxn id="22537" idx="0"/>
            </p:cNvCxnSpPr>
            <p:nvPr/>
          </p:nvCxnSpPr>
          <p:spPr bwMode="auto">
            <a:xfrm rot="16200000" flipH="1">
              <a:off x="4286250" y="371475"/>
              <a:ext cx="233363" cy="3478213"/>
            </a:xfrm>
            <a:prstGeom prst="bentConnector4">
              <a:avLst>
                <a:gd name="adj1" fmla="val -97958"/>
                <a:gd name="adj2" fmla="val 99995"/>
              </a:avLst>
            </a:prstGeom>
            <a:noFill/>
            <a:ln w="31750">
              <a:solidFill>
                <a:srgbClr val="FF0000"/>
              </a:solidFill>
              <a:miter lim="800000"/>
              <a:headEnd/>
              <a:tailEnd type="triangle" w="med" len="med"/>
            </a:ln>
            <a:extLst>
              <a:ext uri="{909E8E84-426E-40DD-AFC4-6F175D3DCCD1}">
                <a14:hiddenFill xmlns:a14="http://schemas.microsoft.com/office/drawing/2010/main">
                  <a:noFill/>
                </a14:hiddenFill>
              </a:ext>
            </a:extLst>
          </p:spPr>
        </p:cxnSp>
        <p:cxnSp>
          <p:nvCxnSpPr>
            <p:cNvPr id="22542" name="AutoShape 17"/>
            <p:cNvCxnSpPr>
              <a:cxnSpLocks noChangeShapeType="1"/>
              <a:stCxn id="22538" idx="2"/>
              <a:endCxn id="22537" idx="4"/>
            </p:cNvCxnSpPr>
            <p:nvPr/>
          </p:nvCxnSpPr>
          <p:spPr bwMode="auto">
            <a:xfrm rot="5400000">
              <a:off x="4337844" y="2204244"/>
              <a:ext cx="119062" cy="3467100"/>
            </a:xfrm>
            <a:prstGeom prst="bentConnector3">
              <a:avLst>
                <a:gd name="adj1" fmla="val 290949"/>
              </a:avLst>
            </a:prstGeom>
            <a:noFill/>
            <a:ln w="31750">
              <a:solidFill>
                <a:srgbClr val="FF0000"/>
              </a:solidFill>
              <a:miter lim="800000"/>
              <a:headEnd/>
              <a:tailEnd type="triangle" w="med" len="med"/>
            </a:ln>
            <a:extLst>
              <a:ext uri="{909E8E84-426E-40DD-AFC4-6F175D3DCCD1}">
                <a14:hiddenFill xmlns:a14="http://schemas.microsoft.com/office/drawing/2010/main">
                  <a:noFill/>
                </a14:hiddenFill>
              </a:ext>
            </a:extLst>
          </p:spPr>
        </p:cxnSp>
        <p:sp>
          <p:nvSpPr>
            <p:cNvPr id="22543" name="Rectangle 23"/>
            <p:cNvSpPr>
              <a:spLocks noChangeArrowheads="1"/>
            </p:cNvSpPr>
            <p:nvPr/>
          </p:nvSpPr>
          <p:spPr bwMode="auto">
            <a:xfrm>
              <a:off x="1373188" y="3952875"/>
              <a:ext cx="11763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400">
                  <a:solidFill>
                    <a:srgbClr val="FF0000"/>
                  </a:solidFill>
                  <a:ea typeface="PMingLiU" panose="02020500000000000000" pitchFamily="18" charset="-120"/>
                  <a:cs typeface="Times New Roman" panose="02020603050405020304" pitchFamily="18" charset="0"/>
                </a:rPr>
                <a:t>Tertanggung</a:t>
              </a:r>
              <a:endParaRPr lang="id-ID" altLang="en-US" sz="1400">
                <a:solidFill>
                  <a:srgbClr val="FF0000"/>
                </a:solidFill>
                <a:ea typeface="PMingLiU" panose="02020500000000000000" pitchFamily="18" charset="-120"/>
                <a:cs typeface="Arial" panose="020B0604020202020204" pitchFamily="34" charset="0"/>
              </a:endParaRPr>
            </a:p>
          </p:txBody>
        </p:sp>
        <p:sp>
          <p:nvSpPr>
            <p:cNvPr id="22546" name="Text Box 21"/>
            <p:cNvSpPr txBox="1">
              <a:spLocks noChangeArrowheads="1"/>
            </p:cNvSpPr>
            <p:nvPr/>
          </p:nvSpPr>
          <p:spPr bwMode="auto">
            <a:xfrm>
              <a:off x="3132137" y="1157288"/>
              <a:ext cx="2879725" cy="38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1600" b="1" dirty="0"/>
                <a:t>RISK TRANSFERING</a:t>
              </a:r>
            </a:p>
          </p:txBody>
        </p:sp>
        <p:pic>
          <p:nvPicPr>
            <p:cNvPr id="22548" name="Picture 23" descr="Hasil gambar untuk uang animasi"/>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983038" y="1895475"/>
              <a:ext cx="558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9" name="Picture 23" descr="Hasil gambar untuk uang animasi"/>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135438" y="3735388"/>
              <a:ext cx="5588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 name="Picture 2"/>
          <p:cNvPicPr>
            <a:picLocks noChangeAspect="1"/>
          </p:cNvPicPr>
          <p:nvPr/>
        </p:nvPicPr>
        <p:blipFill>
          <a:blip r:embed="rId13"/>
          <a:stretch>
            <a:fillRect/>
          </a:stretch>
        </p:blipFill>
        <p:spPr>
          <a:xfrm>
            <a:off x="4724337" y="2813694"/>
            <a:ext cx="4419663" cy="2671365"/>
          </a:xfrm>
          <a:prstGeom prst="rect">
            <a:avLst/>
          </a:prstGeom>
        </p:spPr>
      </p:pic>
      <p:sp>
        <p:nvSpPr>
          <p:cNvPr id="24" name="Text Box 21"/>
          <p:cNvSpPr txBox="1">
            <a:spLocks noChangeArrowheads="1"/>
          </p:cNvSpPr>
          <p:nvPr/>
        </p:nvSpPr>
        <p:spPr bwMode="auto">
          <a:xfrm>
            <a:off x="5638800" y="2209800"/>
            <a:ext cx="221181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1600" b="1" dirty="0"/>
              <a:t>RISK </a:t>
            </a:r>
            <a:r>
              <a:rPr lang="en-US" altLang="en-US" sz="1600" b="1" dirty="0" smtClean="0"/>
              <a:t>SHARING</a:t>
            </a:r>
            <a:endParaRPr lang="en-US" altLang="en-US" sz="1600" b="1" dirty="0"/>
          </a:p>
        </p:txBody>
      </p:sp>
    </p:spTree>
    <p:extLst>
      <p:ext uri="{BB962C8B-B14F-4D97-AF65-F5344CB8AC3E}">
        <p14:creationId xmlns:p14="http://schemas.microsoft.com/office/powerpoint/2010/main" val="1141583389"/>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Design">
  <a:themeElements>
    <a:clrScheme name="Custom 1">
      <a:dk1>
        <a:srgbClr val="000000"/>
      </a:dk1>
      <a:lt1>
        <a:srgbClr val="FFFFFF"/>
      </a:lt1>
      <a:dk2>
        <a:srgbClr val="000000"/>
      </a:dk2>
      <a:lt2>
        <a:srgbClr val="808080"/>
      </a:lt2>
      <a:accent1>
        <a:srgbClr val="D1D3D4"/>
      </a:accent1>
      <a:accent2>
        <a:srgbClr val="0073AE"/>
      </a:accent2>
      <a:accent3>
        <a:srgbClr val="F89820"/>
      </a:accent3>
      <a:accent4>
        <a:srgbClr val="C1D82F"/>
      </a:accent4>
      <a:accent5>
        <a:srgbClr val="9C0058"/>
      </a:accent5>
      <a:accent6>
        <a:srgbClr val="8B9B93"/>
      </a:accent6>
      <a:hlink>
        <a:srgbClr val="C4669B"/>
      </a:hlink>
      <a:folHlink>
        <a:srgbClr val="66ABCE"/>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457200" marR="0" indent="-342900" algn="l" defTabSz="457200" rtl="0" eaLnBrk="1" fontAlgn="base" latinLnBrk="0" hangingPunct="1">
          <a:lnSpc>
            <a:spcPct val="100000"/>
          </a:lnSpc>
          <a:spcBef>
            <a:spcPct val="20000"/>
          </a:spcBef>
          <a:spcAft>
            <a:spcPct val="0"/>
          </a:spcAft>
          <a:buClrTx/>
          <a:buSzTx/>
          <a:buFontTx/>
          <a:buAutoNum type="arabicPeriod"/>
          <a:tabLst/>
          <a:defRPr kumimoji="0" lang="en-US" sz="1200" b="0" i="0" u="none" strike="noStrike" cap="none" normalizeH="0" baseline="0" smtClean="0">
            <a:ln>
              <a:noFill/>
            </a:ln>
            <a:solidFill>
              <a:srgbClr val="000000"/>
            </a:solidFill>
            <a:effectLst/>
            <a:latin typeface="Arial" pitchFamily="34" charset="0"/>
            <a:ea typeface="微軟正黑體"/>
            <a:cs typeface="Arial"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457200" marR="0" indent="-342900" algn="l" defTabSz="457200" rtl="0" eaLnBrk="1" fontAlgn="base" latinLnBrk="0" hangingPunct="1">
          <a:lnSpc>
            <a:spcPct val="100000"/>
          </a:lnSpc>
          <a:spcBef>
            <a:spcPct val="20000"/>
          </a:spcBef>
          <a:spcAft>
            <a:spcPct val="0"/>
          </a:spcAft>
          <a:buClrTx/>
          <a:buSzTx/>
          <a:buFontTx/>
          <a:buAutoNum type="arabicPeriod"/>
          <a:tabLst/>
          <a:defRPr kumimoji="0" lang="en-US" sz="1200" b="0" i="0" u="none" strike="noStrike" cap="none" normalizeH="0" baseline="0" smtClean="0">
            <a:ln>
              <a:noFill/>
            </a:ln>
            <a:solidFill>
              <a:srgbClr val="000000"/>
            </a:solidFill>
            <a:effectLst/>
            <a:latin typeface="Arial" pitchFamily="34" charset="0"/>
            <a:ea typeface="微軟正黑體"/>
            <a:cs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10145</TotalTime>
  <Words>1118</Words>
  <Application>Microsoft Office PowerPoint</Application>
  <PresentationFormat>On-screen Show (4:3)</PresentationFormat>
  <Paragraphs>215</Paragraphs>
  <Slides>21</Slides>
  <Notes>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21</vt:i4>
      </vt:variant>
    </vt:vector>
  </HeadingPairs>
  <TitlesOfParts>
    <vt:vector size="34" baseType="lpstr">
      <vt:lpstr>ＭＳ Ｐゴシック</vt:lpstr>
      <vt:lpstr>ＭＳ Ｐゴシック</vt:lpstr>
      <vt:lpstr>PMingLiU</vt:lpstr>
      <vt:lpstr>Arabic Typesetting</vt:lpstr>
      <vt:lpstr>Arial</vt:lpstr>
      <vt:lpstr>Calibri</vt:lpstr>
      <vt:lpstr>Komika Axis</vt:lpstr>
      <vt:lpstr>Lucida Sans Unicode</vt:lpstr>
      <vt:lpstr>Segoe UI</vt:lpstr>
      <vt:lpstr>Tahoma</vt:lpstr>
      <vt:lpstr>Times New Roman</vt:lpstr>
      <vt:lpstr>Tw Cen MT</vt:lpstr>
      <vt:lpstr>Default Design</vt:lpstr>
      <vt:lpstr>PowerPoint Presentation</vt:lpstr>
      <vt:lpstr>PowerPoint Presentation</vt:lpstr>
      <vt:lpstr>Perkembangan Asuransi Syariah di Indonesia</vt:lpstr>
      <vt:lpstr>Market Share Asuransi Syariah Triwulan II 2016</vt:lpstr>
      <vt:lpstr>Market share kontribusi 2015</vt:lpstr>
      <vt:lpstr>AIA Syariah</vt:lpstr>
      <vt:lpstr>AIA Syariah - Produk</vt:lpstr>
      <vt:lpstr>AIA Syariah – Dewan Pengawas Syariah</vt:lpstr>
      <vt:lpstr>PowerPoint Presentation</vt:lpstr>
      <vt:lpstr>PowerPoint Presentation</vt:lpstr>
      <vt:lpstr>Produk Asuransi Syariah</vt:lpstr>
      <vt:lpstr>PowerPoint Presentation</vt:lpstr>
      <vt:lpstr>PowerPoint Presentation</vt:lpstr>
      <vt:lpstr>Peluang dan Tantangan Pengembangan Asuransi Syariah </vt:lpstr>
      <vt:lpstr> Asuransi Syariah dimata masyarakat</vt:lpstr>
      <vt:lpstr>Potensi Bisnis Asuransi Syariah</vt:lpstr>
      <vt:lpstr>Tantangan pengembangan asuransi syariah </vt:lpstr>
      <vt:lpstr>Tipe Nasabah Asuransi Syariah</vt:lpstr>
      <vt:lpstr>Profesi Asuransi Syariah</vt:lpstr>
      <vt:lpstr> Sertifikasi Profesi Asuransi Syariah</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Mudrikah Hariyati, Nina</cp:lastModifiedBy>
  <cp:revision>770</cp:revision>
  <cp:lastPrinted>2015-09-14T10:10:49Z</cp:lastPrinted>
  <dcterms:created xsi:type="dcterms:W3CDTF">2012-09-18T08:12:19Z</dcterms:created>
  <dcterms:modified xsi:type="dcterms:W3CDTF">2016-10-31T09:06:10Z</dcterms:modified>
</cp:coreProperties>
</file>